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7"/>
  </p:handoutMasterIdLst>
  <p:sldIdLst>
    <p:sldId id="260" r:id="rId3"/>
    <p:sldId id="256" r:id="rId4"/>
    <p:sldId id="258" r:id="rId5"/>
    <p:sldId id="259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53" autoAdjust="0"/>
    <p:restoredTop sz="95614" autoAdjust="0"/>
  </p:normalViewPr>
  <p:slideViewPr>
    <p:cSldViewPr snapToGrid="0" showGuides="1">
      <p:cViewPr>
        <p:scale>
          <a:sx n="75" d="100"/>
          <a:sy n="75" d="100"/>
        </p:scale>
        <p:origin x="-1578" y="-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-286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91F33-4458-478A-B3FE-EC068F8AD9A6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15A4C-841B-443B-B587-64F37A6F0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664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108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755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44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258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128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13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54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85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11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265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395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30/11/2013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0485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8F60B-B7DB-4E11-8591-268B9CD7EAA9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0AB0B-D0B7-498C-AC50-A2177F9BB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148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30/11/2013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57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brightcarbon.com/" TargetMode="External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1947" y="-149011"/>
            <a:ext cx="3837593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24463" y="1033476"/>
            <a:ext cx="3837593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2770" y="1312400"/>
            <a:ext cx="7431678" cy="301621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742950" indent="-742950"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</a:t>
            </a: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(you may have to click a couple of times) </a:t>
            </a: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and </a:t>
            </a: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type in the text boxes on the next slide to add the names of your choice.</a:t>
            </a:r>
          </a:p>
          <a:p>
            <a:pPr marL="742950" indent="-742950"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on File…Save As… and choose the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ppsx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or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format (PowerPoint Show).</a:t>
            </a:r>
          </a:p>
          <a:p>
            <a:pPr marL="742950" indent="-742950"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Send your card by email (these instructions will not be visible).</a:t>
            </a:r>
          </a:p>
          <a:p>
            <a:pPr marL="742950" indent="-742950">
              <a:buFontTx/>
              <a:buAutoNum type="arabicPeriod"/>
            </a:pPr>
            <a:endParaRPr lang="en-SG" sz="2800" dirty="0">
              <a:solidFill>
                <a:prstClr val="white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8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5360" b="-15130"/>
          <a:stretch/>
        </p:blipFill>
        <p:spPr bwMode="auto">
          <a:xfrm>
            <a:off x="1115616" y="4542982"/>
            <a:ext cx="663308" cy="5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61" r="-9294" b="-15130"/>
          <a:stretch/>
        </p:blipFill>
        <p:spPr bwMode="auto">
          <a:xfrm>
            <a:off x="2018473" y="4542982"/>
            <a:ext cx="2267567" cy="5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28339" y="3841024"/>
            <a:ext cx="591869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Have a wonderful Christmas! Visit </a:t>
            </a:r>
            <a:r>
              <a:rPr lang="en-US" sz="2000" b="1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brightcarbon.com</a:t>
            </a: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 for more wonderful presentation resources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70" y="330558"/>
            <a:ext cx="7504849" cy="1204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658005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Freeform 18"/>
          <p:cNvSpPr>
            <a:spLocks/>
          </p:cNvSpPr>
          <p:nvPr/>
        </p:nvSpPr>
        <p:spPr bwMode="auto">
          <a:xfrm>
            <a:off x="-107368" y="4185758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90500" dist="38100" dir="16200000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 flipH="1">
            <a:off x="-170248" y="4280952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accent1"/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accent1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-27384" y="2384011"/>
            <a:ext cx="9217024" cy="2759489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73" h="2686">
                <a:moveTo>
                  <a:pt x="0" y="212"/>
                </a:moveTo>
                <a:cubicBezTo>
                  <a:pt x="0" y="212"/>
                  <a:pt x="1146" y="0"/>
                  <a:pt x="1870" y="21"/>
                </a:cubicBezTo>
                <a:cubicBezTo>
                  <a:pt x="2594" y="43"/>
                  <a:pt x="3384" y="492"/>
                  <a:pt x="3913" y="427"/>
                </a:cubicBezTo>
                <a:cubicBezTo>
                  <a:pt x="4443" y="362"/>
                  <a:pt x="5773" y="59"/>
                  <a:pt x="6638" y="124"/>
                </a:cubicBezTo>
                <a:cubicBezTo>
                  <a:pt x="7502" y="189"/>
                  <a:pt x="8357" y="394"/>
                  <a:pt x="8540" y="394"/>
                </a:cubicBezTo>
                <a:cubicBezTo>
                  <a:pt x="8724" y="394"/>
                  <a:pt x="8973" y="297"/>
                  <a:pt x="8973" y="297"/>
                </a:cubicBezTo>
                <a:cubicBezTo>
                  <a:pt x="8973" y="2686"/>
                  <a:pt x="8973" y="2686"/>
                  <a:pt x="8973" y="2686"/>
                </a:cubicBezTo>
                <a:cubicBezTo>
                  <a:pt x="0" y="2686"/>
                  <a:pt x="0" y="2686"/>
                  <a:pt x="0" y="2686"/>
                </a:cubicBezTo>
                <a:lnTo>
                  <a:pt x="0" y="212"/>
                </a:lnTo>
                <a:close/>
              </a:path>
            </a:pathLst>
          </a:custGeom>
          <a:solidFill>
            <a:schemeClr val="accent4"/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tx1"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op border"/>
          <p:cNvSpPr>
            <a:spLocks noChangeArrowheads="1"/>
          </p:cNvSpPr>
          <p:nvPr/>
        </p:nvSpPr>
        <p:spPr bwMode="auto">
          <a:xfrm>
            <a:off x="-27384" y="-331714"/>
            <a:ext cx="9217024" cy="5475214"/>
          </a:xfrm>
          <a:custGeom>
            <a:avLst/>
            <a:gdLst/>
            <a:ahLst/>
            <a:cxnLst/>
            <a:rect l="l" t="t" r="r" b="b"/>
            <a:pathLst>
              <a:path w="9217024" h="5475214">
                <a:moveTo>
                  <a:pt x="0" y="0"/>
                </a:moveTo>
                <a:lnTo>
                  <a:pt x="9217024" y="0"/>
                </a:lnTo>
                <a:lnTo>
                  <a:pt x="9217024" y="3045208"/>
                </a:lnTo>
                <a:cubicBezTo>
                  <a:pt x="9175925" y="3060649"/>
                  <a:pt x="8949987" y="3142387"/>
                  <a:pt x="8778813" y="3142387"/>
                </a:cubicBezTo>
                <a:cubicBezTo>
                  <a:pt x="8590836" y="3142387"/>
                  <a:pt x="7712584" y="2931778"/>
                  <a:pt x="6825088" y="2865000"/>
                </a:cubicBezTo>
                <a:cubicBezTo>
                  <a:pt x="5936564" y="2798221"/>
                  <a:pt x="4570394" y="3109511"/>
                  <a:pt x="4025980" y="3176290"/>
                </a:cubicBezTo>
                <a:cubicBezTo>
                  <a:pt x="3482594" y="3243068"/>
                  <a:pt x="2671110" y="2781784"/>
                  <a:pt x="1927420" y="2759182"/>
                </a:cubicBezTo>
                <a:cubicBezTo>
                  <a:pt x="1183824" y="2737610"/>
                  <a:pt x="6859" y="2955353"/>
                  <a:pt x="6565" y="2955407"/>
                </a:cubicBezTo>
                <a:lnTo>
                  <a:pt x="6565" y="5475214"/>
                </a:lnTo>
                <a:lnTo>
                  <a:pt x="0" y="5475214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90500" dist="38100" dir="5400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924" y="2283718"/>
            <a:ext cx="1112152" cy="1008112"/>
          </a:xfrm>
          <a:prstGeom prst="rect">
            <a:avLst/>
          </a:prstGeom>
          <a:effectLst>
            <a:outerShdw blurRad="152400" dist="38100" dir="5400000" algn="t" rotWithShape="0">
              <a:prstClr val="black">
                <a:alpha val="30000"/>
              </a:prstClr>
            </a:outerShdw>
          </a:effectLst>
        </p:spPr>
      </p:pic>
      <p:sp>
        <p:nvSpPr>
          <p:cNvPr id="17" name="fade in_beginning"/>
          <p:cNvSpPr/>
          <p:nvPr/>
        </p:nvSpPr>
        <p:spPr>
          <a:xfrm>
            <a:off x="-54260" y="-236562"/>
            <a:ext cx="9252520" cy="56166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Deck the Halls A_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11374" y="12971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79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5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after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1.66667E-6 1.66512E-6 L -1.66667E-6 0.370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50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0 4.69136E-6 L 0 -0.3919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59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1.66667E-6 4.05005E-6 L -1.66667E-6 -0.4019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  <p:bldP spid="10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047043" y="-856527"/>
            <a:ext cx="0" cy="251170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343541" y="-555585"/>
            <a:ext cx="0" cy="251170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85355" y="-57872"/>
            <a:ext cx="0" cy="251170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903304" y="-277546"/>
            <a:ext cx="0" cy="251170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31376" y="-231983"/>
            <a:ext cx="0" cy="251170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653289" y="-916279"/>
            <a:ext cx="0" cy="251170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488229" y="578734"/>
            <a:ext cx="0" cy="298626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699976" y="-683775"/>
            <a:ext cx="0" cy="251170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699076" y="-771605"/>
            <a:ext cx="0" cy="251170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7"/>
          <p:cNvSpPr>
            <a:spLocks noEditPoints="1"/>
          </p:cNvSpPr>
          <p:nvPr/>
        </p:nvSpPr>
        <p:spPr bwMode="auto">
          <a:xfrm rot="652210">
            <a:off x="274131" y="1083802"/>
            <a:ext cx="1545824" cy="1545822"/>
          </a:xfrm>
          <a:custGeom>
            <a:avLst/>
            <a:gdLst>
              <a:gd name="T0" fmla="*/ 679 w 790"/>
              <a:gd name="T1" fmla="*/ 332 h 790"/>
              <a:gd name="T2" fmla="*/ 615 w 790"/>
              <a:gd name="T3" fmla="*/ 332 h 790"/>
              <a:gd name="T4" fmla="*/ 495 w 790"/>
              <a:gd name="T5" fmla="*/ 317 h 790"/>
              <a:gd name="T6" fmla="*/ 582 w 790"/>
              <a:gd name="T7" fmla="*/ 266 h 790"/>
              <a:gd name="T8" fmla="*/ 641 w 790"/>
              <a:gd name="T9" fmla="*/ 239 h 790"/>
              <a:gd name="T10" fmla="*/ 674 w 790"/>
              <a:gd name="T11" fmla="*/ 116 h 790"/>
              <a:gd name="T12" fmla="*/ 551 w 790"/>
              <a:gd name="T13" fmla="*/ 149 h 790"/>
              <a:gd name="T14" fmla="*/ 506 w 790"/>
              <a:gd name="T15" fmla="*/ 194 h 790"/>
              <a:gd name="T16" fmla="*/ 411 w 790"/>
              <a:gd name="T17" fmla="*/ 272 h 790"/>
              <a:gd name="T18" fmla="*/ 411 w 790"/>
              <a:gd name="T19" fmla="*/ 190 h 790"/>
              <a:gd name="T20" fmla="*/ 411 w 790"/>
              <a:gd name="T21" fmla="*/ 127 h 790"/>
              <a:gd name="T22" fmla="*/ 379 w 790"/>
              <a:gd name="T23" fmla="*/ 94 h 790"/>
              <a:gd name="T24" fmla="*/ 379 w 790"/>
              <a:gd name="T25" fmla="*/ 166 h 790"/>
              <a:gd name="T26" fmla="*/ 379 w 790"/>
              <a:gd name="T27" fmla="*/ 229 h 790"/>
              <a:gd name="T28" fmla="*/ 297 w 790"/>
              <a:gd name="T29" fmla="*/ 212 h 790"/>
              <a:gd name="T30" fmla="*/ 252 w 790"/>
              <a:gd name="T31" fmla="*/ 167 h 790"/>
              <a:gd name="T32" fmla="*/ 176 w 790"/>
              <a:gd name="T33" fmla="*/ 134 h 790"/>
              <a:gd name="T34" fmla="*/ 162 w 790"/>
              <a:gd name="T35" fmla="*/ 221 h 790"/>
              <a:gd name="T36" fmla="*/ 239 w 790"/>
              <a:gd name="T37" fmla="*/ 261 h 790"/>
              <a:gd name="T38" fmla="*/ 266 w 790"/>
              <a:gd name="T39" fmla="*/ 289 h 790"/>
              <a:gd name="T40" fmla="*/ 196 w 790"/>
              <a:gd name="T41" fmla="*/ 335 h 790"/>
              <a:gd name="T42" fmla="*/ 133 w 790"/>
              <a:gd name="T43" fmla="*/ 335 h 790"/>
              <a:gd name="T44" fmla="*/ 55 w 790"/>
              <a:gd name="T45" fmla="*/ 365 h 790"/>
              <a:gd name="T46" fmla="*/ 107 w 790"/>
              <a:gd name="T47" fmla="*/ 437 h 790"/>
              <a:gd name="T48" fmla="*/ 190 w 790"/>
              <a:gd name="T49" fmla="*/ 411 h 790"/>
              <a:gd name="T50" fmla="*/ 229 w 790"/>
              <a:gd name="T51" fmla="*/ 411 h 790"/>
              <a:gd name="T52" fmla="*/ 212 w 790"/>
              <a:gd name="T53" fmla="*/ 493 h 790"/>
              <a:gd name="T54" fmla="*/ 167 w 790"/>
              <a:gd name="T55" fmla="*/ 538 h 790"/>
              <a:gd name="T56" fmla="*/ 133 w 790"/>
              <a:gd name="T57" fmla="*/ 614 h 790"/>
              <a:gd name="T58" fmla="*/ 221 w 790"/>
              <a:gd name="T59" fmla="*/ 628 h 790"/>
              <a:gd name="T60" fmla="*/ 261 w 790"/>
              <a:gd name="T61" fmla="*/ 551 h 790"/>
              <a:gd name="T62" fmla="*/ 289 w 790"/>
              <a:gd name="T63" fmla="*/ 524 h 790"/>
              <a:gd name="T64" fmla="*/ 334 w 790"/>
              <a:gd name="T65" fmla="*/ 594 h 790"/>
              <a:gd name="T66" fmla="*/ 379 w 790"/>
              <a:gd name="T67" fmla="*/ 625 h 790"/>
              <a:gd name="T68" fmla="*/ 379 w 790"/>
              <a:gd name="T69" fmla="*/ 664 h 790"/>
              <a:gd name="T70" fmla="*/ 410 w 790"/>
              <a:gd name="T71" fmla="*/ 696 h 790"/>
              <a:gd name="T72" fmla="*/ 455 w 790"/>
              <a:gd name="T73" fmla="*/ 657 h 790"/>
              <a:gd name="T74" fmla="*/ 458 w 790"/>
              <a:gd name="T75" fmla="*/ 616 h 790"/>
              <a:gd name="T76" fmla="*/ 472 w 790"/>
              <a:gd name="T77" fmla="*/ 495 h 790"/>
              <a:gd name="T78" fmla="*/ 524 w 790"/>
              <a:gd name="T79" fmla="*/ 583 h 790"/>
              <a:gd name="T80" fmla="*/ 553 w 790"/>
              <a:gd name="T81" fmla="*/ 641 h 790"/>
              <a:gd name="T82" fmla="*/ 674 w 790"/>
              <a:gd name="T83" fmla="*/ 675 h 790"/>
              <a:gd name="T84" fmla="*/ 641 w 790"/>
              <a:gd name="T85" fmla="*/ 551 h 790"/>
              <a:gd name="T86" fmla="*/ 596 w 790"/>
              <a:gd name="T87" fmla="*/ 506 h 790"/>
              <a:gd name="T88" fmla="*/ 518 w 790"/>
              <a:gd name="T89" fmla="*/ 411 h 790"/>
              <a:gd name="T90" fmla="*/ 619 w 790"/>
              <a:gd name="T91" fmla="*/ 437 h 790"/>
              <a:gd name="T92" fmla="*/ 679 w 790"/>
              <a:gd name="T93" fmla="*/ 459 h 790"/>
              <a:gd name="T94" fmla="*/ 790 w 790"/>
              <a:gd name="T95" fmla="*/ 395 h 790"/>
              <a:gd name="T96" fmla="*/ 509 w 790"/>
              <a:gd name="T97" fmla="*/ 347 h 790"/>
              <a:gd name="T98" fmla="*/ 411 w 790"/>
              <a:gd name="T99" fmla="*/ 324 h 790"/>
              <a:gd name="T100" fmla="*/ 353 w 790"/>
              <a:gd name="T101" fmla="*/ 331 h 790"/>
              <a:gd name="T102" fmla="*/ 320 w 790"/>
              <a:gd name="T103" fmla="*/ 379 h 790"/>
              <a:gd name="T104" fmla="*/ 329 w 790"/>
              <a:gd name="T105" fmla="*/ 438 h 790"/>
              <a:gd name="T106" fmla="*/ 379 w 790"/>
              <a:gd name="T107" fmla="*/ 468 h 790"/>
              <a:gd name="T108" fmla="*/ 442 w 790"/>
              <a:gd name="T109" fmla="*/ 508 h 790"/>
              <a:gd name="T110" fmla="*/ 468 w 790"/>
              <a:gd name="T111" fmla="*/ 411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90" h="790">
                <a:moveTo>
                  <a:pt x="734" y="365"/>
                </a:moveTo>
                <a:cubicBezTo>
                  <a:pt x="719" y="365"/>
                  <a:pt x="706" y="372"/>
                  <a:pt x="696" y="379"/>
                </a:cubicBezTo>
                <a:cubicBezTo>
                  <a:pt x="664" y="379"/>
                  <a:pt x="664" y="379"/>
                  <a:pt x="664" y="379"/>
                </a:cubicBezTo>
                <a:cubicBezTo>
                  <a:pt x="682" y="354"/>
                  <a:pt x="682" y="354"/>
                  <a:pt x="682" y="354"/>
                </a:cubicBezTo>
                <a:cubicBezTo>
                  <a:pt x="688" y="347"/>
                  <a:pt x="686" y="337"/>
                  <a:pt x="679" y="332"/>
                </a:cubicBezTo>
                <a:cubicBezTo>
                  <a:pt x="672" y="326"/>
                  <a:pt x="662" y="328"/>
                  <a:pt x="657" y="335"/>
                </a:cubicBezTo>
                <a:cubicBezTo>
                  <a:pt x="624" y="379"/>
                  <a:pt x="624" y="379"/>
                  <a:pt x="624" y="379"/>
                </a:cubicBezTo>
                <a:cubicBezTo>
                  <a:pt x="600" y="379"/>
                  <a:pt x="600" y="379"/>
                  <a:pt x="600" y="379"/>
                </a:cubicBezTo>
                <a:cubicBezTo>
                  <a:pt x="619" y="354"/>
                  <a:pt x="619" y="354"/>
                  <a:pt x="619" y="354"/>
                </a:cubicBezTo>
                <a:cubicBezTo>
                  <a:pt x="624" y="347"/>
                  <a:pt x="622" y="337"/>
                  <a:pt x="615" y="332"/>
                </a:cubicBezTo>
                <a:cubicBezTo>
                  <a:pt x="608" y="326"/>
                  <a:pt x="598" y="328"/>
                  <a:pt x="593" y="335"/>
                </a:cubicBezTo>
                <a:cubicBezTo>
                  <a:pt x="561" y="379"/>
                  <a:pt x="561" y="379"/>
                  <a:pt x="561" y="379"/>
                </a:cubicBezTo>
                <a:cubicBezTo>
                  <a:pt x="520" y="379"/>
                  <a:pt x="520" y="379"/>
                  <a:pt x="520" y="379"/>
                </a:cubicBezTo>
                <a:cubicBezTo>
                  <a:pt x="616" y="302"/>
                  <a:pt x="616" y="302"/>
                  <a:pt x="616" y="302"/>
                </a:cubicBezTo>
                <a:cubicBezTo>
                  <a:pt x="495" y="317"/>
                  <a:pt x="495" y="317"/>
                  <a:pt x="495" y="317"/>
                </a:cubicBezTo>
                <a:cubicBezTo>
                  <a:pt x="523" y="289"/>
                  <a:pt x="523" y="289"/>
                  <a:pt x="523" y="289"/>
                </a:cubicBezTo>
                <a:cubicBezTo>
                  <a:pt x="578" y="298"/>
                  <a:pt x="578" y="298"/>
                  <a:pt x="578" y="298"/>
                </a:cubicBezTo>
                <a:cubicBezTo>
                  <a:pt x="578" y="298"/>
                  <a:pt x="579" y="298"/>
                  <a:pt x="580" y="298"/>
                </a:cubicBezTo>
                <a:cubicBezTo>
                  <a:pt x="588" y="298"/>
                  <a:pt x="594" y="292"/>
                  <a:pt x="596" y="285"/>
                </a:cubicBezTo>
                <a:cubicBezTo>
                  <a:pt x="597" y="276"/>
                  <a:pt x="591" y="268"/>
                  <a:pt x="582" y="266"/>
                </a:cubicBezTo>
                <a:cubicBezTo>
                  <a:pt x="551" y="261"/>
                  <a:pt x="551" y="261"/>
                  <a:pt x="551" y="261"/>
                </a:cubicBezTo>
                <a:cubicBezTo>
                  <a:pt x="568" y="244"/>
                  <a:pt x="568" y="244"/>
                  <a:pt x="568" y="244"/>
                </a:cubicBezTo>
                <a:cubicBezTo>
                  <a:pt x="623" y="253"/>
                  <a:pt x="623" y="253"/>
                  <a:pt x="623" y="253"/>
                </a:cubicBezTo>
                <a:cubicBezTo>
                  <a:pt x="623" y="253"/>
                  <a:pt x="624" y="253"/>
                  <a:pt x="625" y="253"/>
                </a:cubicBezTo>
                <a:cubicBezTo>
                  <a:pt x="633" y="253"/>
                  <a:pt x="639" y="247"/>
                  <a:pt x="641" y="239"/>
                </a:cubicBezTo>
                <a:cubicBezTo>
                  <a:pt x="642" y="231"/>
                  <a:pt x="636" y="223"/>
                  <a:pt x="628" y="221"/>
                </a:cubicBezTo>
                <a:cubicBezTo>
                  <a:pt x="596" y="216"/>
                  <a:pt x="596" y="216"/>
                  <a:pt x="596" y="216"/>
                </a:cubicBezTo>
                <a:cubicBezTo>
                  <a:pt x="619" y="194"/>
                  <a:pt x="619" y="194"/>
                  <a:pt x="619" y="194"/>
                </a:cubicBezTo>
                <a:cubicBezTo>
                  <a:pt x="631" y="192"/>
                  <a:pt x="646" y="187"/>
                  <a:pt x="656" y="177"/>
                </a:cubicBezTo>
                <a:cubicBezTo>
                  <a:pt x="678" y="155"/>
                  <a:pt x="686" y="128"/>
                  <a:pt x="674" y="116"/>
                </a:cubicBezTo>
                <a:cubicBezTo>
                  <a:pt x="662" y="104"/>
                  <a:pt x="635" y="112"/>
                  <a:pt x="613" y="134"/>
                </a:cubicBezTo>
                <a:cubicBezTo>
                  <a:pt x="603" y="144"/>
                  <a:pt x="598" y="159"/>
                  <a:pt x="597" y="171"/>
                </a:cubicBezTo>
                <a:cubicBezTo>
                  <a:pt x="574" y="194"/>
                  <a:pt x="574" y="194"/>
                  <a:pt x="574" y="194"/>
                </a:cubicBezTo>
                <a:cubicBezTo>
                  <a:pt x="569" y="163"/>
                  <a:pt x="569" y="163"/>
                  <a:pt x="569" y="163"/>
                </a:cubicBezTo>
                <a:cubicBezTo>
                  <a:pt x="567" y="154"/>
                  <a:pt x="559" y="148"/>
                  <a:pt x="551" y="149"/>
                </a:cubicBezTo>
                <a:cubicBezTo>
                  <a:pt x="542" y="151"/>
                  <a:pt x="536" y="159"/>
                  <a:pt x="537" y="167"/>
                </a:cubicBezTo>
                <a:cubicBezTo>
                  <a:pt x="546" y="222"/>
                  <a:pt x="546" y="222"/>
                  <a:pt x="546" y="222"/>
                </a:cubicBezTo>
                <a:cubicBezTo>
                  <a:pt x="529" y="239"/>
                  <a:pt x="529" y="239"/>
                  <a:pt x="529" y="239"/>
                </a:cubicBezTo>
                <a:cubicBezTo>
                  <a:pt x="524" y="208"/>
                  <a:pt x="524" y="208"/>
                  <a:pt x="524" y="208"/>
                </a:cubicBezTo>
                <a:cubicBezTo>
                  <a:pt x="522" y="199"/>
                  <a:pt x="514" y="193"/>
                  <a:pt x="506" y="194"/>
                </a:cubicBezTo>
                <a:cubicBezTo>
                  <a:pt x="497" y="196"/>
                  <a:pt x="491" y="204"/>
                  <a:pt x="492" y="213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472" y="295"/>
                  <a:pt x="472" y="295"/>
                  <a:pt x="472" y="295"/>
                </a:cubicBezTo>
                <a:cubicBezTo>
                  <a:pt x="485" y="176"/>
                  <a:pt x="485" y="176"/>
                  <a:pt x="485" y="176"/>
                </a:cubicBezTo>
                <a:cubicBezTo>
                  <a:pt x="411" y="272"/>
                  <a:pt x="411" y="272"/>
                  <a:pt x="411" y="272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55" y="197"/>
                  <a:pt x="455" y="197"/>
                  <a:pt x="455" y="197"/>
                </a:cubicBezTo>
                <a:cubicBezTo>
                  <a:pt x="462" y="192"/>
                  <a:pt x="464" y="182"/>
                  <a:pt x="458" y="175"/>
                </a:cubicBezTo>
                <a:cubicBezTo>
                  <a:pt x="453" y="168"/>
                  <a:pt x="443" y="166"/>
                  <a:pt x="436" y="171"/>
                </a:cubicBezTo>
                <a:cubicBezTo>
                  <a:pt x="411" y="190"/>
                  <a:pt x="411" y="190"/>
                  <a:pt x="411" y="190"/>
                </a:cubicBezTo>
                <a:cubicBezTo>
                  <a:pt x="411" y="166"/>
                  <a:pt x="411" y="166"/>
                  <a:pt x="411" y="166"/>
                </a:cubicBezTo>
                <a:cubicBezTo>
                  <a:pt x="455" y="133"/>
                  <a:pt x="455" y="133"/>
                  <a:pt x="455" y="133"/>
                </a:cubicBezTo>
                <a:cubicBezTo>
                  <a:pt x="462" y="128"/>
                  <a:pt x="464" y="118"/>
                  <a:pt x="458" y="111"/>
                </a:cubicBezTo>
                <a:cubicBezTo>
                  <a:pt x="453" y="104"/>
                  <a:pt x="443" y="103"/>
                  <a:pt x="436" y="108"/>
                </a:cubicBezTo>
                <a:cubicBezTo>
                  <a:pt x="411" y="127"/>
                  <a:pt x="411" y="127"/>
                  <a:pt x="411" y="127"/>
                </a:cubicBezTo>
                <a:cubicBezTo>
                  <a:pt x="411" y="94"/>
                  <a:pt x="411" y="94"/>
                  <a:pt x="411" y="94"/>
                </a:cubicBezTo>
                <a:cubicBezTo>
                  <a:pt x="418" y="84"/>
                  <a:pt x="425" y="71"/>
                  <a:pt x="425" y="56"/>
                </a:cubicBezTo>
                <a:cubicBezTo>
                  <a:pt x="425" y="25"/>
                  <a:pt x="411" y="0"/>
                  <a:pt x="395" y="0"/>
                </a:cubicBezTo>
                <a:cubicBezTo>
                  <a:pt x="378" y="0"/>
                  <a:pt x="365" y="25"/>
                  <a:pt x="365" y="56"/>
                </a:cubicBezTo>
                <a:cubicBezTo>
                  <a:pt x="365" y="71"/>
                  <a:pt x="372" y="84"/>
                  <a:pt x="379" y="94"/>
                </a:cubicBezTo>
                <a:cubicBezTo>
                  <a:pt x="379" y="126"/>
                  <a:pt x="379" y="126"/>
                  <a:pt x="379" y="126"/>
                </a:cubicBezTo>
                <a:cubicBezTo>
                  <a:pt x="353" y="108"/>
                  <a:pt x="353" y="108"/>
                  <a:pt x="353" y="108"/>
                </a:cubicBezTo>
                <a:cubicBezTo>
                  <a:pt x="346" y="103"/>
                  <a:pt x="336" y="104"/>
                  <a:pt x="331" y="111"/>
                </a:cubicBezTo>
                <a:cubicBezTo>
                  <a:pt x="326" y="118"/>
                  <a:pt x="327" y="128"/>
                  <a:pt x="335" y="133"/>
                </a:cubicBezTo>
                <a:cubicBezTo>
                  <a:pt x="379" y="166"/>
                  <a:pt x="379" y="166"/>
                  <a:pt x="379" y="166"/>
                </a:cubicBezTo>
                <a:cubicBezTo>
                  <a:pt x="379" y="190"/>
                  <a:pt x="379" y="190"/>
                  <a:pt x="379" y="190"/>
                </a:cubicBezTo>
                <a:cubicBezTo>
                  <a:pt x="353" y="171"/>
                  <a:pt x="353" y="171"/>
                  <a:pt x="353" y="171"/>
                </a:cubicBezTo>
                <a:cubicBezTo>
                  <a:pt x="346" y="166"/>
                  <a:pt x="336" y="168"/>
                  <a:pt x="331" y="175"/>
                </a:cubicBezTo>
                <a:cubicBezTo>
                  <a:pt x="326" y="182"/>
                  <a:pt x="327" y="192"/>
                  <a:pt x="335" y="197"/>
                </a:cubicBezTo>
                <a:cubicBezTo>
                  <a:pt x="379" y="229"/>
                  <a:pt x="379" y="229"/>
                  <a:pt x="379" y="229"/>
                </a:cubicBezTo>
                <a:cubicBezTo>
                  <a:pt x="379" y="272"/>
                  <a:pt x="379" y="272"/>
                  <a:pt x="379" y="272"/>
                </a:cubicBezTo>
                <a:cubicBezTo>
                  <a:pt x="304" y="176"/>
                  <a:pt x="304" y="176"/>
                  <a:pt x="304" y="176"/>
                </a:cubicBezTo>
                <a:cubicBezTo>
                  <a:pt x="317" y="295"/>
                  <a:pt x="317" y="295"/>
                  <a:pt x="317" y="295"/>
                </a:cubicBezTo>
                <a:cubicBezTo>
                  <a:pt x="289" y="267"/>
                  <a:pt x="289" y="267"/>
                  <a:pt x="289" y="267"/>
                </a:cubicBezTo>
                <a:cubicBezTo>
                  <a:pt x="297" y="212"/>
                  <a:pt x="297" y="212"/>
                  <a:pt x="297" y="212"/>
                </a:cubicBezTo>
                <a:cubicBezTo>
                  <a:pt x="299" y="204"/>
                  <a:pt x="293" y="196"/>
                  <a:pt x="284" y="194"/>
                </a:cubicBezTo>
                <a:cubicBezTo>
                  <a:pt x="275" y="193"/>
                  <a:pt x="267" y="199"/>
                  <a:pt x="266" y="208"/>
                </a:cubicBezTo>
                <a:cubicBezTo>
                  <a:pt x="261" y="239"/>
                  <a:pt x="261" y="239"/>
                  <a:pt x="261" y="239"/>
                </a:cubicBezTo>
                <a:cubicBezTo>
                  <a:pt x="244" y="222"/>
                  <a:pt x="244" y="222"/>
                  <a:pt x="244" y="222"/>
                </a:cubicBezTo>
                <a:cubicBezTo>
                  <a:pt x="252" y="167"/>
                  <a:pt x="252" y="167"/>
                  <a:pt x="252" y="167"/>
                </a:cubicBezTo>
                <a:cubicBezTo>
                  <a:pt x="253" y="159"/>
                  <a:pt x="248" y="151"/>
                  <a:pt x="239" y="149"/>
                </a:cubicBezTo>
                <a:cubicBezTo>
                  <a:pt x="230" y="148"/>
                  <a:pt x="222" y="154"/>
                  <a:pt x="221" y="162"/>
                </a:cubicBezTo>
                <a:cubicBezTo>
                  <a:pt x="216" y="194"/>
                  <a:pt x="216" y="194"/>
                  <a:pt x="216" y="194"/>
                </a:cubicBezTo>
                <a:cubicBezTo>
                  <a:pt x="193" y="171"/>
                  <a:pt x="193" y="171"/>
                  <a:pt x="193" y="171"/>
                </a:cubicBezTo>
                <a:cubicBezTo>
                  <a:pt x="191" y="159"/>
                  <a:pt x="187" y="144"/>
                  <a:pt x="176" y="134"/>
                </a:cubicBezTo>
                <a:cubicBezTo>
                  <a:pt x="154" y="112"/>
                  <a:pt x="127" y="104"/>
                  <a:pt x="115" y="116"/>
                </a:cubicBezTo>
                <a:cubicBezTo>
                  <a:pt x="104" y="128"/>
                  <a:pt x="112" y="155"/>
                  <a:pt x="133" y="177"/>
                </a:cubicBezTo>
                <a:cubicBezTo>
                  <a:pt x="144" y="187"/>
                  <a:pt x="159" y="192"/>
                  <a:pt x="171" y="194"/>
                </a:cubicBezTo>
                <a:cubicBezTo>
                  <a:pt x="194" y="216"/>
                  <a:pt x="194" y="216"/>
                  <a:pt x="194" y="216"/>
                </a:cubicBezTo>
                <a:cubicBezTo>
                  <a:pt x="162" y="221"/>
                  <a:pt x="162" y="221"/>
                  <a:pt x="162" y="221"/>
                </a:cubicBezTo>
                <a:cubicBezTo>
                  <a:pt x="153" y="223"/>
                  <a:pt x="147" y="231"/>
                  <a:pt x="149" y="239"/>
                </a:cubicBezTo>
                <a:cubicBezTo>
                  <a:pt x="150" y="247"/>
                  <a:pt x="157" y="253"/>
                  <a:pt x="164" y="253"/>
                </a:cubicBezTo>
                <a:cubicBezTo>
                  <a:pt x="165" y="253"/>
                  <a:pt x="166" y="253"/>
                  <a:pt x="167" y="253"/>
                </a:cubicBezTo>
                <a:cubicBezTo>
                  <a:pt x="221" y="244"/>
                  <a:pt x="221" y="244"/>
                  <a:pt x="221" y="244"/>
                </a:cubicBezTo>
                <a:cubicBezTo>
                  <a:pt x="239" y="261"/>
                  <a:pt x="239" y="261"/>
                  <a:pt x="239" y="261"/>
                </a:cubicBezTo>
                <a:cubicBezTo>
                  <a:pt x="207" y="266"/>
                  <a:pt x="207" y="266"/>
                  <a:pt x="207" y="266"/>
                </a:cubicBezTo>
                <a:cubicBezTo>
                  <a:pt x="198" y="268"/>
                  <a:pt x="193" y="276"/>
                  <a:pt x="194" y="284"/>
                </a:cubicBezTo>
                <a:cubicBezTo>
                  <a:pt x="195" y="292"/>
                  <a:pt x="202" y="298"/>
                  <a:pt x="210" y="298"/>
                </a:cubicBezTo>
                <a:cubicBezTo>
                  <a:pt x="210" y="298"/>
                  <a:pt x="211" y="298"/>
                  <a:pt x="212" y="298"/>
                </a:cubicBezTo>
                <a:cubicBezTo>
                  <a:pt x="266" y="289"/>
                  <a:pt x="266" y="289"/>
                  <a:pt x="266" y="289"/>
                </a:cubicBezTo>
                <a:cubicBezTo>
                  <a:pt x="295" y="317"/>
                  <a:pt x="295" y="317"/>
                  <a:pt x="295" y="317"/>
                </a:cubicBezTo>
                <a:cubicBezTo>
                  <a:pt x="174" y="302"/>
                  <a:pt x="174" y="302"/>
                  <a:pt x="174" y="302"/>
                </a:cubicBezTo>
                <a:cubicBezTo>
                  <a:pt x="269" y="379"/>
                  <a:pt x="269" y="379"/>
                  <a:pt x="269" y="379"/>
                </a:cubicBezTo>
                <a:cubicBezTo>
                  <a:pt x="229" y="379"/>
                  <a:pt x="229" y="379"/>
                  <a:pt x="229" y="379"/>
                </a:cubicBezTo>
                <a:cubicBezTo>
                  <a:pt x="196" y="335"/>
                  <a:pt x="196" y="335"/>
                  <a:pt x="196" y="335"/>
                </a:cubicBezTo>
                <a:cubicBezTo>
                  <a:pt x="191" y="328"/>
                  <a:pt x="181" y="326"/>
                  <a:pt x="174" y="332"/>
                </a:cubicBezTo>
                <a:cubicBezTo>
                  <a:pt x="167" y="337"/>
                  <a:pt x="166" y="347"/>
                  <a:pt x="171" y="354"/>
                </a:cubicBezTo>
                <a:cubicBezTo>
                  <a:pt x="190" y="379"/>
                  <a:pt x="190" y="379"/>
                  <a:pt x="190" y="379"/>
                </a:cubicBezTo>
                <a:cubicBezTo>
                  <a:pt x="165" y="379"/>
                  <a:pt x="165" y="379"/>
                  <a:pt x="165" y="379"/>
                </a:cubicBezTo>
                <a:cubicBezTo>
                  <a:pt x="133" y="335"/>
                  <a:pt x="133" y="335"/>
                  <a:pt x="133" y="335"/>
                </a:cubicBezTo>
                <a:cubicBezTo>
                  <a:pt x="128" y="328"/>
                  <a:pt x="118" y="326"/>
                  <a:pt x="111" y="332"/>
                </a:cubicBezTo>
                <a:cubicBezTo>
                  <a:pt x="104" y="337"/>
                  <a:pt x="102" y="347"/>
                  <a:pt x="107" y="354"/>
                </a:cubicBezTo>
                <a:cubicBezTo>
                  <a:pt x="126" y="379"/>
                  <a:pt x="126" y="379"/>
                  <a:pt x="126" y="379"/>
                </a:cubicBezTo>
                <a:cubicBezTo>
                  <a:pt x="93" y="379"/>
                  <a:pt x="93" y="379"/>
                  <a:pt x="93" y="379"/>
                </a:cubicBezTo>
                <a:cubicBezTo>
                  <a:pt x="84" y="372"/>
                  <a:pt x="70" y="365"/>
                  <a:pt x="55" y="365"/>
                </a:cubicBezTo>
                <a:cubicBezTo>
                  <a:pt x="25" y="365"/>
                  <a:pt x="0" y="379"/>
                  <a:pt x="0" y="395"/>
                </a:cubicBezTo>
                <a:cubicBezTo>
                  <a:pt x="0" y="412"/>
                  <a:pt x="25" y="426"/>
                  <a:pt x="55" y="426"/>
                </a:cubicBezTo>
                <a:cubicBezTo>
                  <a:pt x="70" y="426"/>
                  <a:pt x="84" y="418"/>
                  <a:pt x="94" y="411"/>
                </a:cubicBezTo>
                <a:cubicBezTo>
                  <a:pt x="126" y="411"/>
                  <a:pt x="126" y="411"/>
                  <a:pt x="126" y="411"/>
                </a:cubicBezTo>
                <a:cubicBezTo>
                  <a:pt x="107" y="437"/>
                  <a:pt x="107" y="437"/>
                  <a:pt x="107" y="437"/>
                </a:cubicBezTo>
                <a:cubicBezTo>
                  <a:pt x="102" y="444"/>
                  <a:pt x="104" y="454"/>
                  <a:pt x="111" y="459"/>
                </a:cubicBezTo>
                <a:cubicBezTo>
                  <a:pt x="113" y="461"/>
                  <a:pt x="117" y="462"/>
                  <a:pt x="120" y="462"/>
                </a:cubicBezTo>
                <a:cubicBezTo>
                  <a:pt x="125" y="462"/>
                  <a:pt x="130" y="460"/>
                  <a:pt x="133" y="456"/>
                </a:cubicBezTo>
                <a:cubicBezTo>
                  <a:pt x="165" y="411"/>
                  <a:pt x="165" y="411"/>
                  <a:pt x="165" y="411"/>
                </a:cubicBezTo>
                <a:cubicBezTo>
                  <a:pt x="190" y="411"/>
                  <a:pt x="190" y="411"/>
                  <a:pt x="190" y="411"/>
                </a:cubicBezTo>
                <a:cubicBezTo>
                  <a:pt x="171" y="437"/>
                  <a:pt x="171" y="437"/>
                  <a:pt x="171" y="437"/>
                </a:cubicBezTo>
                <a:cubicBezTo>
                  <a:pt x="166" y="444"/>
                  <a:pt x="167" y="454"/>
                  <a:pt x="174" y="459"/>
                </a:cubicBezTo>
                <a:cubicBezTo>
                  <a:pt x="177" y="461"/>
                  <a:pt x="180" y="462"/>
                  <a:pt x="184" y="462"/>
                </a:cubicBezTo>
                <a:cubicBezTo>
                  <a:pt x="189" y="462"/>
                  <a:pt x="193" y="460"/>
                  <a:pt x="196" y="456"/>
                </a:cubicBezTo>
                <a:cubicBezTo>
                  <a:pt x="229" y="411"/>
                  <a:pt x="229" y="411"/>
                  <a:pt x="229" y="411"/>
                </a:cubicBezTo>
                <a:cubicBezTo>
                  <a:pt x="271" y="411"/>
                  <a:pt x="271" y="411"/>
                  <a:pt x="271" y="411"/>
                </a:cubicBezTo>
                <a:cubicBezTo>
                  <a:pt x="174" y="490"/>
                  <a:pt x="174" y="490"/>
                  <a:pt x="174" y="490"/>
                </a:cubicBezTo>
                <a:cubicBezTo>
                  <a:pt x="293" y="475"/>
                  <a:pt x="293" y="475"/>
                  <a:pt x="293" y="475"/>
                </a:cubicBezTo>
                <a:cubicBezTo>
                  <a:pt x="266" y="501"/>
                  <a:pt x="266" y="501"/>
                  <a:pt x="266" y="501"/>
                </a:cubicBezTo>
                <a:cubicBezTo>
                  <a:pt x="212" y="493"/>
                  <a:pt x="212" y="493"/>
                  <a:pt x="212" y="493"/>
                </a:cubicBezTo>
                <a:cubicBezTo>
                  <a:pt x="203" y="492"/>
                  <a:pt x="195" y="497"/>
                  <a:pt x="194" y="506"/>
                </a:cubicBezTo>
                <a:cubicBezTo>
                  <a:pt x="192" y="515"/>
                  <a:pt x="198" y="523"/>
                  <a:pt x="207" y="524"/>
                </a:cubicBezTo>
                <a:cubicBezTo>
                  <a:pt x="238" y="529"/>
                  <a:pt x="238" y="529"/>
                  <a:pt x="238" y="529"/>
                </a:cubicBezTo>
                <a:cubicBezTo>
                  <a:pt x="221" y="546"/>
                  <a:pt x="221" y="546"/>
                  <a:pt x="221" y="546"/>
                </a:cubicBezTo>
                <a:cubicBezTo>
                  <a:pt x="167" y="538"/>
                  <a:pt x="167" y="538"/>
                  <a:pt x="167" y="538"/>
                </a:cubicBezTo>
                <a:cubicBezTo>
                  <a:pt x="158" y="537"/>
                  <a:pt x="150" y="543"/>
                  <a:pt x="149" y="551"/>
                </a:cubicBezTo>
                <a:cubicBezTo>
                  <a:pt x="147" y="560"/>
                  <a:pt x="153" y="568"/>
                  <a:pt x="162" y="569"/>
                </a:cubicBezTo>
                <a:cubicBezTo>
                  <a:pt x="193" y="574"/>
                  <a:pt x="193" y="574"/>
                  <a:pt x="193" y="574"/>
                </a:cubicBezTo>
                <a:cubicBezTo>
                  <a:pt x="170" y="597"/>
                  <a:pt x="170" y="597"/>
                  <a:pt x="170" y="597"/>
                </a:cubicBezTo>
                <a:cubicBezTo>
                  <a:pt x="158" y="599"/>
                  <a:pt x="144" y="604"/>
                  <a:pt x="133" y="614"/>
                </a:cubicBezTo>
                <a:cubicBezTo>
                  <a:pt x="112" y="636"/>
                  <a:pt x="104" y="663"/>
                  <a:pt x="115" y="675"/>
                </a:cubicBezTo>
                <a:cubicBezTo>
                  <a:pt x="127" y="686"/>
                  <a:pt x="154" y="678"/>
                  <a:pt x="176" y="657"/>
                </a:cubicBezTo>
                <a:cubicBezTo>
                  <a:pt x="187" y="646"/>
                  <a:pt x="191" y="631"/>
                  <a:pt x="193" y="619"/>
                </a:cubicBezTo>
                <a:cubicBezTo>
                  <a:pt x="216" y="597"/>
                  <a:pt x="216" y="597"/>
                  <a:pt x="216" y="597"/>
                </a:cubicBezTo>
                <a:cubicBezTo>
                  <a:pt x="221" y="628"/>
                  <a:pt x="221" y="628"/>
                  <a:pt x="221" y="628"/>
                </a:cubicBezTo>
                <a:cubicBezTo>
                  <a:pt x="222" y="636"/>
                  <a:pt x="229" y="641"/>
                  <a:pt x="236" y="641"/>
                </a:cubicBezTo>
                <a:cubicBezTo>
                  <a:pt x="237" y="641"/>
                  <a:pt x="238" y="641"/>
                  <a:pt x="239" y="641"/>
                </a:cubicBezTo>
                <a:cubicBezTo>
                  <a:pt x="247" y="640"/>
                  <a:pt x="253" y="632"/>
                  <a:pt x="252" y="623"/>
                </a:cubicBezTo>
                <a:cubicBezTo>
                  <a:pt x="244" y="569"/>
                  <a:pt x="244" y="569"/>
                  <a:pt x="244" y="569"/>
                </a:cubicBezTo>
                <a:cubicBezTo>
                  <a:pt x="261" y="551"/>
                  <a:pt x="261" y="551"/>
                  <a:pt x="261" y="551"/>
                </a:cubicBezTo>
                <a:cubicBezTo>
                  <a:pt x="266" y="583"/>
                  <a:pt x="266" y="583"/>
                  <a:pt x="266" y="583"/>
                </a:cubicBezTo>
                <a:cubicBezTo>
                  <a:pt x="267" y="591"/>
                  <a:pt x="274" y="596"/>
                  <a:pt x="281" y="596"/>
                </a:cubicBezTo>
                <a:cubicBezTo>
                  <a:pt x="282" y="596"/>
                  <a:pt x="283" y="596"/>
                  <a:pt x="284" y="596"/>
                </a:cubicBezTo>
                <a:cubicBezTo>
                  <a:pt x="293" y="595"/>
                  <a:pt x="298" y="587"/>
                  <a:pt x="297" y="578"/>
                </a:cubicBezTo>
                <a:cubicBezTo>
                  <a:pt x="289" y="524"/>
                  <a:pt x="289" y="524"/>
                  <a:pt x="289" y="524"/>
                </a:cubicBezTo>
                <a:cubicBezTo>
                  <a:pt x="317" y="495"/>
                  <a:pt x="317" y="495"/>
                  <a:pt x="317" y="495"/>
                </a:cubicBezTo>
                <a:cubicBezTo>
                  <a:pt x="304" y="615"/>
                  <a:pt x="304" y="615"/>
                  <a:pt x="304" y="615"/>
                </a:cubicBezTo>
                <a:cubicBezTo>
                  <a:pt x="379" y="520"/>
                  <a:pt x="379" y="520"/>
                  <a:pt x="379" y="520"/>
                </a:cubicBezTo>
                <a:cubicBezTo>
                  <a:pt x="379" y="561"/>
                  <a:pt x="379" y="561"/>
                  <a:pt x="379" y="561"/>
                </a:cubicBezTo>
                <a:cubicBezTo>
                  <a:pt x="334" y="594"/>
                  <a:pt x="334" y="594"/>
                  <a:pt x="334" y="594"/>
                </a:cubicBezTo>
                <a:cubicBezTo>
                  <a:pt x="327" y="599"/>
                  <a:pt x="326" y="609"/>
                  <a:pt x="331" y="616"/>
                </a:cubicBezTo>
                <a:cubicBezTo>
                  <a:pt x="334" y="620"/>
                  <a:pt x="339" y="622"/>
                  <a:pt x="344" y="622"/>
                </a:cubicBezTo>
                <a:cubicBezTo>
                  <a:pt x="347" y="622"/>
                  <a:pt x="350" y="621"/>
                  <a:pt x="353" y="619"/>
                </a:cubicBezTo>
                <a:cubicBezTo>
                  <a:pt x="379" y="600"/>
                  <a:pt x="379" y="600"/>
                  <a:pt x="379" y="600"/>
                </a:cubicBezTo>
                <a:cubicBezTo>
                  <a:pt x="379" y="625"/>
                  <a:pt x="379" y="625"/>
                  <a:pt x="379" y="625"/>
                </a:cubicBezTo>
                <a:cubicBezTo>
                  <a:pt x="334" y="657"/>
                  <a:pt x="334" y="657"/>
                  <a:pt x="334" y="657"/>
                </a:cubicBezTo>
                <a:cubicBezTo>
                  <a:pt x="327" y="662"/>
                  <a:pt x="326" y="672"/>
                  <a:pt x="331" y="679"/>
                </a:cubicBezTo>
                <a:cubicBezTo>
                  <a:pt x="334" y="684"/>
                  <a:pt x="339" y="686"/>
                  <a:pt x="344" y="686"/>
                </a:cubicBezTo>
                <a:cubicBezTo>
                  <a:pt x="347" y="686"/>
                  <a:pt x="350" y="685"/>
                  <a:pt x="353" y="683"/>
                </a:cubicBezTo>
                <a:cubicBezTo>
                  <a:pt x="379" y="664"/>
                  <a:pt x="379" y="664"/>
                  <a:pt x="379" y="664"/>
                </a:cubicBezTo>
                <a:cubicBezTo>
                  <a:pt x="379" y="697"/>
                  <a:pt x="379" y="697"/>
                  <a:pt x="379" y="697"/>
                </a:cubicBezTo>
                <a:cubicBezTo>
                  <a:pt x="372" y="707"/>
                  <a:pt x="365" y="720"/>
                  <a:pt x="365" y="735"/>
                </a:cubicBezTo>
                <a:cubicBezTo>
                  <a:pt x="365" y="765"/>
                  <a:pt x="378" y="790"/>
                  <a:pt x="395" y="790"/>
                </a:cubicBezTo>
                <a:cubicBezTo>
                  <a:pt x="411" y="790"/>
                  <a:pt x="425" y="765"/>
                  <a:pt x="425" y="735"/>
                </a:cubicBezTo>
                <a:cubicBezTo>
                  <a:pt x="425" y="720"/>
                  <a:pt x="418" y="706"/>
                  <a:pt x="410" y="696"/>
                </a:cubicBezTo>
                <a:cubicBezTo>
                  <a:pt x="410" y="664"/>
                  <a:pt x="410" y="664"/>
                  <a:pt x="410" y="664"/>
                </a:cubicBezTo>
                <a:cubicBezTo>
                  <a:pt x="436" y="683"/>
                  <a:pt x="436" y="683"/>
                  <a:pt x="436" y="683"/>
                </a:cubicBezTo>
                <a:cubicBezTo>
                  <a:pt x="439" y="685"/>
                  <a:pt x="442" y="686"/>
                  <a:pt x="446" y="686"/>
                </a:cubicBezTo>
                <a:cubicBezTo>
                  <a:pt x="451" y="686"/>
                  <a:pt x="455" y="684"/>
                  <a:pt x="458" y="679"/>
                </a:cubicBezTo>
                <a:cubicBezTo>
                  <a:pt x="464" y="672"/>
                  <a:pt x="462" y="662"/>
                  <a:pt x="455" y="657"/>
                </a:cubicBezTo>
                <a:cubicBezTo>
                  <a:pt x="410" y="625"/>
                  <a:pt x="410" y="625"/>
                  <a:pt x="410" y="625"/>
                </a:cubicBezTo>
                <a:cubicBezTo>
                  <a:pt x="410" y="600"/>
                  <a:pt x="410" y="600"/>
                  <a:pt x="410" y="600"/>
                </a:cubicBezTo>
                <a:cubicBezTo>
                  <a:pt x="436" y="619"/>
                  <a:pt x="436" y="619"/>
                  <a:pt x="436" y="619"/>
                </a:cubicBezTo>
                <a:cubicBezTo>
                  <a:pt x="439" y="621"/>
                  <a:pt x="442" y="622"/>
                  <a:pt x="446" y="622"/>
                </a:cubicBezTo>
                <a:cubicBezTo>
                  <a:pt x="451" y="622"/>
                  <a:pt x="455" y="620"/>
                  <a:pt x="458" y="616"/>
                </a:cubicBezTo>
                <a:cubicBezTo>
                  <a:pt x="464" y="609"/>
                  <a:pt x="462" y="599"/>
                  <a:pt x="455" y="594"/>
                </a:cubicBezTo>
                <a:cubicBezTo>
                  <a:pt x="410" y="561"/>
                  <a:pt x="410" y="561"/>
                  <a:pt x="410" y="561"/>
                </a:cubicBezTo>
                <a:cubicBezTo>
                  <a:pt x="410" y="520"/>
                  <a:pt x="410" y="520"/>
                  <a:pt x="410" y="520"/>
                </a:cubicBezTo>
                <a:cubicBezTo>
                  <a:pt x="485" y="615"/>
                  <a:pt x="485" y="615"/>
                  <a:pt x="485" y="615"/>
                </a:cubicBezTo>
                <a:cubicBezTo>
                  <a:pt x="472" y="495"/>
                  <a:pt x="472" y="495"/>
                  <a:pt x="472" y="495"/>
                </a:cubicBezTo>
                <a:cubicBezTo>
                  <a:pt x="501" y="524"/>
                  <a:pt x="501" y="524"/>
                  <a:pt x="501" y="524"/>
                </a:cubicBezTo>
                <a:cubicBezTo>
                  <a:pt x="492" y="578"/>
                  <a:pt x="492" y="578"/>
                  <a:pt x="492" y="578"/>
                </a:cubicBezTo>
                <a:cubicBezTo>
                  <a:pt x="491" y="587"/>
                  <a:pt x="497" y="595"/>
                  <a:pt x="506" y="596"/>
                </a:cubicBezTo>
                <a:cubicBezTo>
                  <a:pt x="506" y="596"/>
                  <a:pt x="507" y="596"/>
                  <a:pt x="508" y="596"/>
                </a:cubicBezTo>
                <a:cubicBezTo>
                  <a:pt x="516" y="596"/>
                  <a:pt x="522" y="591"/>
                  <a:pt x="524" y="583"/>
                </a:cubicBezTo>
                <a:cubicBezTo>
                  <a:pt x="529" y="551"/>
                  <a:pt x="529" y="551"/>
                  <a:pt x="529" y="551"/>
                </a:cubicBezTo>
                <a:cubicBezTo>
                  <a:pt x="546" y="569"/>
                  <a:pt x="546" y="569"/>
                  <a:pt x="546" y="569"/>
                </a:cubicBezTo>
                <a:cubicBezTo>
                  <a:pt x="537" y="623"/>
                  <a:pt x="537" y="623"/>
                  <a:pt x="537" y="623"/>
                </a:cubicBezTo>
                <a:cubicBezTo>
                  <a:pt x="536" y="632"/>
                  <a:pt x="542" y="640"/>
                  <a:pt x="551" y="641"/>
                </a:cubicBezTo>
                <a:cubicBezTo>
                  <a:pt x="551" y="641"/>
                  <a:pt x="552" y="641"/>
                  <a:pt x="553" y="641"/>
                </a:cubicBezTo>
                <a:cubicBezTo>
                  <a:pt x="561" y="641"/>
                  <a:pt x="567" y="636"/>
                  <a:pt x="569" y="628"/>
                </a:cubicBezTo>
                <a:cubicBezTo>
                  <a:pt x="574" y="596"/>
                  <a:pt x="574" y="596"/>
                  <a:pt x="574" y="596"/>
                </a:cubicBezTo>
                <a:cubicBezTo>
                  <a:pt x="596" y="619"/>
                  <a:pt x="596" y="619"/>
                  <a:pt x="596" y="619"/>
                </a:cubicBezTo>
                <a:cubicBezTo>
                  <a:pt x="598" y="631"/>
                  <a:pt x="603" y="646"/>
                  <a:pt x="613" y="657"/>
                </a:cubicBezTo>
                <a:cubicBezTo>
                  <a:pt x="635" y="678"/>
                  <a:pt x="662" y="686"/>
                  <a:pt x="674" y="675"/>
                </a:cubicBezTo>
                <a:cubicBezTo>
                  <a:pt x="686" y="663"/>
                  <a:pt x="678" y="636"/>
                  <a:pt x="656" y="614"/>
                </a:cubicBezTo>
                <a:cubicBezTo>
                  <a:pt x="646" y="604"/>
                  <a:pt x="631" y="599"/>
                  <a:pt x="619" y="597"/>
                </a:cubicBezTo>
                <a:cubicBezTo>
                  <a:pt x="596" y="574"/>
                  <a:pt x="596" y="574"/>
                  <a:pt x="596" y="574"/>
                </a:cubicBezTo>
                <a:cubicBezTo>
                  <a:pt x="628" y="569"/>
                  <a:pt x="628" y="569"/>
                  <a:pt x="628" y="569"/>
                </a:cubicBezTo>
                <a:cubicBezTo>
                  <a:pt x="636" y="568"/>
                  <a:pt x="642" y="560"/>
                  <a:pt x="641" y="551"/>
                </a:cubicBezTo>
                <a:cubicBezTo>
                  <a:pt x="639" y="543"/>
                  <a:pt x="631" y="537"/>
                  <a:pt x="623" y="538"/>
                </a:cubicBezTo>
                <a:cubicBezTo>
                  <a:pt x="568" y="546"/>
                  <a:pt x="568" y="546"/>
                  <a:pt x="568" y="546"/>
                </a:cubicBezTo>
                <a:cubicBezTo>
                  <a:pt x="551" y="529"/>
                  <a:pt x="551" y="529"/>
                  <a:pt x="551" y="529"/>
                </a:cubicBezTo>
                <a:cubicBezTo>
                  <a:pt x="582" y="524"/>
                  <a:pt x="582" y="524"/>
                  <a:pt x="582" y="524"/>
                </a:cubicBezTo>
                <a:cubicBezTo>
                  <a:pt x="591" y="523"/>
                  <a:pt x="597" y="515"/>
                  <a:pt x="596" y="506"/>
                </a:cubicBezTo>
                <a:cubicBezTo>
                  <a:pt x="594" y="497"/>
                  <a:pt x="586" y="492"/>
                  <a:pt x="578" y="493"/>
                </a:cubicBezTo>
                <a:cubicBezTo>
                  <a:pt x="523" y="501"/>
                  <a:pt x="523" y="501"/>
                  <a:pt x="523" y="501"/>
                </a:cubicBezTo>
                <a:cubicBezTo>
                  <a:pt x="497" y="475"/>
                  <a:pt x="497" y="475"/>
                  <a:pt x="497" y="475"/>
                </a:cubicBezTo>
                <a:cubicBezTo>
                  <a:pt x="616" y="490"/>
                  <a:pt x="616" y="490"/>
                  <a:pt x="616" y="490"/>
                </a:cubicBezTo>
                <a:cubicBezTo>
                  <a:pt x="518" y="411"/>
                  <a:pt x="518" y="411"/>
                  <a:pt x="518" y="411"/>
                </a:cubicBezTo>
                <a:cubicBezTo>
                  <a:pt x="561" y="411"/>
                  <a:pt x="561" y="411"/>
                  <a:pt x="561" y="411"/>
                </a:cubicBezTo>
                <a:cubicBezTo>
                  <a:pt x="593" y="456"/>
                  <a:pt x="593" y="456"/>
                  <a:pt x="593" y="456"/>
                </a:cubicBezTo>
                <a:cubicBezTo>
                  <a:pt x="596" y="460"/>
                  <a:pt x="601" y="462"/>
                  <a:pt x="606" y="462"/>
                </a:cubicBezTo>
                <a:cubicBezTo>
                  <a:pt x="609" y="462"/>
                  <a:pt x="612" y="461"/>
                  <a:pt x="615" y="459"/>
                </a:cubicBezTo>
                <a:cubicBezTo>
                  <a:pt x="622" y="454"/>
                  <a:pt x="624" y="444"/>
                  <a:pt x="619" y="437"/>
                </a:cubicBezTo>
                <a:cubicBezTo>
                  <a:pt x="600" y="411"/>
                  <a:pt x="600" y="411"/>
                  <a:pt x="600" y="411"/>
                </a:cubicBezTo>
                <a:cubicBezTo>
                  <a:pt x="624" y="411"/>
                  <a:pt x="624" y="411"/>
                  <a:pt x="624" y="411"/>
                </a:cubicBezTo>
                <a:cubicBezTo>
                  <a:pt x="657" y="456"/>
                  <a:pt x="657" y="456"/>
                  <a:pt x="657" y="456"/>
                </a:cubicBezTo>
                <a:cubicBezTo>
                  <a:pt x="660" y="460"/>
                  <a:pt x="665" y="462"/>
                  <a:pt x="670" y="462"/>
                </a:cubicBezTo>
                <a:cubicBezTo>
                  <a:pt x="673" y="462"/>
                  <a:pt x="676" y="461"/>
                  <a:pt x="679" y="459"/>
                </a:cubicBezTo>
                <a:cubicBezTo>
                  <a:pt x="686" y="454"/>
                  <a:pt x="688" y="444"/>
                  <a:pt x="682" y="437"/>
                </a:cubicBezTo>
                <a:cubicBezTo>
                  <a:pt x="664" y="411"/>
                  <a:pt x="664" y="411"/>
                  <a:pt x="664" y="411"/>
                </a:cubicBezTo>
                <a:cubicBezTo>
                  <a:pt x="696" y="411"/>
                  <a:pt x="696" y="411"/>
                  <a:pt x="696" y="411"/>
                </a:cubicBezTo>
                <a:cubicBezTo>
                  <a:pt x="706" y="418"/>
                  <a:pt x="719" y="426"/>
                  <a:pt x="734" y="426"/>
                </a:cubicBezTo>
                <a:cubicBezTo>
                  <a:pt x="765" y="426"/>
                  <a:pt x="790" y="412"/>
                  <a:pt x="790" y="395"/>
                </a:cubicBezTo>
                <a:cubicBezTo>
                  <a:pt x="790" y="379"/>
                  <a:pt x="765" y="365"/>
                  <a:pt x="734" y="365"/>
                </a:cubicBezTo>
                <a:close/>
                <a:moveTo>
                  <a:pt x="469" y="379"/>
                </a:moveTo>
                <a:cubicBezTo>
                  <a:pt x="433" y="379"/>
                  <a:pt x="433" y="379"/>
                  <a:pt x="433" y="379"/>
                </a:cubicBezTo>
                <a:cubicBezTo>
                  <a:pt x="459" y="354"/>
                  <a:pt x="459" y="354"/>
                  <a:pt x="459" y="354"/>
                </a:cubicBezTo>
                <a:cubicBezTo>
                  <a:pt x="509" y="347"/>
                  <a:pt x="509" y="347"/>
                  <a:pt x="509" y="347"/>
                </a:cubicBezTo>
                <a:lnTo>
                  <a:pt x="469" y="379"/>
                </a:lnTo>
                <a:close/>
                <a:moveTo>
                  <a:pt x="442" y="284"/>
                </a:moveTo>
                <a:cubicBezTo>
                  <a:pt x="436" y="331"/>
                  <a:pt x="436" y="331"/>
                  <a:pt x="436" y="331"/>
                </a:cubicBezTo>
                <a:cubicBezTo>
                  <a:pt x="411" y="357"/>
                  <a:pt x="411" y="357"/>
                  <a:pt x="411" y="357"/>
                </a:cubicBezTo>
                <a:cubicBezTo>
                  <a:pt x="411" y="324"/>
                  <a:pt x="411" y="324"/>
                  <a:pt x="411" y="324"/>
                </a:cubicBezTo>
                <a:lnTo>
                  <a:pt x="442" y="284"/>
                </a:lnTo>
                <a:close/>
                <a:moveTo>
                  <a:pt x="348" y="284"/>
                </a:moveTo>
                <a:cubicBezTo>
                  <a:pt x="379" y="324"/>
                  <a:pt x="379" y="324"/>
                  <a:pt x="379" y="324"/>
                </a:cubicBezTo>
                <a:cubicBezTo>
                  <a:pt x="379" y="357"/>
                  <a:pt x="379" y="357"/>
                  <a:pt x="379" y="357"/>
                </a:cubicBezTo>
                <a:cubicBezTo>
                  <a:pt x="353" y="331"/>
                  <a:pt x="353" y="331"/>
                  <a:pt x="353" y="331"/>
                </a:cubicBezTo>
                <a:lnTo>
                  <a:pt x="348" y="284"/>
                </a:lnTo>
                <a:close/>
                <a:moveTo>
                  <a:pt x="280" y="347"/>
                </a:moveTo>
                <a:cubicBezTo>
                  <a:pt x="331" y="354"/>
                  <a:pt x="331" y="354"/>
                  <a:pt x="331" y="354"/>
                </a:cubicBezTo>
                <a:cubicBezTo>
                  <a:pt x="357" y="379"/>
                  <a:pt x="357" y="379"/>
                  <a:pt x="357" y="379"/>
                </a:cubicBezTo>
                <a:cubicBezTo>
                  <a:pt x="320" y="379"/>
                  <a:pt x="320" y="379"/>
                  <a:pt x="320" y="379"/>
                </a:cubicBezTo>
                <a:lnTo>
                  <a:pt x="280" y="347"/>
                </a:lnTo>
                <a:close/>
                <a:moveTo>
                  <a:pt x="280" y="444"/>
                </a:moveTo>
                <a:cubicBezTo>
                  <a:pt x="322" y="411"/>
                  <a:pt x="322" y="411"/>
                  <a:pt x="322" y="411"/>
                </a:cubicBezTo>
                <a:cubicBezTo>
                  <a:pt x="357" y="411"/>
                  <a:pt x="357" y="411"/>
                  <a:pt x="357" y="411"/>
                </a:cubicBezTo>
                <a:cubicBezTo>
                  <a:pt x="329" y="438"/>
                  <a:pt x="329" y="438"/>
                  <a:pt x="329" y="438"/>
                </a:cubicBezTo>
                <a:lnTo>
                  <a:pt x="280" y="444"/>
                </a:lnTo>
                <a:close/>
                <a:moveTo>
                  <a:pt x="348" y="508"/>
                </a:moveTo>
                <a:cubicBezTo>
                  <a:pt x="353" y="459"/>
                  <a:pt x="353" y="459"/>
                  <a:pt x="353" y="459"/>
                </a:cubicBezTo>
                <a:cubicBezTo>
                  <a:pt x="379" y="433"/>
                  <a:pt x="379" y="433"/>
                  <a:pt x="379" y="433"/>
                </a:cubicBezTo>
                <a:cubicBezTo>
                  <a:pt x="379" y="468"/>
                  <a:pt x="379" y="468"/>
                  <a:pt x="379" y="468"/>
                </a:cubicBezTo>
                <a:lnTo>
                  <a:pt x="348" y="508"/>
                </a:lnTo>
                <a:close/>
                <a:moveTo>
                  <a:pt x="410" y="468"/>
                </a:moveTo>
                <a:cubicBezTo>
                  <a:pt x="410" y="433"/>
                  <a:pt x="410" y="433"/>
                  <a:pt x="410" y="433"/>
                </a:cubicBezTo>
                <a:cubicBezTo>
                  <a:pt x="436" y="459"/>
                  <a:pt x="436" y="459"/>
                  <a:pt x="436" y="459"/>
                </a:cubicBezTo>
                <a:cubicBezTo>
                  <a:pt x="442" y="508"/>
                  <a:pt x="442" y="508"/>
                  <a:pt x="442" y="508"/>
                </a:cubicBezTo>
                <a:lnTo>
                  <a:pt x="410" y="468"/>
                </a:lnTo>
                <a:close/>
                <a:moveTo>
                  <a:pt x="509" y="444"/>
                </a:moveTo>
                <a:cubicBezTo>
                  <a:pt x="460" y="438"/>
                  <a:pt x="460" y="438"/>
                  <a:pt x="460" y="438"/>
                </a:cubicBezTo>
                <a:cubicBezTo>
                  <a:pt x="433" y="411"/>
                  <a:pt x="433" y="411"/>
                  <a:pt x="433" y="411"/>
                </a:cubicBezTo>
                <a:cubicBezTo>
                  <a:pt x="468" y="411"/>
                  <a:pt x="468" y="411"/>
                  <a:pt x="468" y="411"/>
                </a:cubicBezTo>
                <a:lnTo>
                  <a:pt x="509" y="4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Freeform 12"/>
          <p:cNvSpPr>
            <a:spLocks noEditPoints="1"/>
          </p:cNvSpPr>
          <p:nvPr/>
        </p:nvSpPr>
        <p:spPr bwMode="auto">
          <a:xfrm>
            <a:off x="1836365" y="1419144"/>
            <a:ext cx="1014352" cy="1152606"/>
          </a:xfrm>
          <a:custGeom>
            <a:avLst/>
            <a:gdLst>
              <a:gd name="T0" fmla="*/ 548 w 581"/>
              <a:gd name="T1" fmla="*/ 433 h 660"/>
              <a:gd name="T2" fmla="*/ 527 w 581"/>
              <a:gd name="T3" fmla="*/ 399 h 660"/>
              <a:gd name="T4" fmla="*/ 544 w 581"/>
              <a:gd name="T5" fmla="*/ 281 h 660"/>
              <a:gd name="T6" fmla="*/ 548 w 581"/>
              <a:gd name="T7" fmla="*/ 255 h 660"/>
              <a:gd name="T8" fmla="*/ 555 w 581"/>
              <a:gd name="T9" fmla="*/ 229 h 660"/>
              <a:gd name="T10" fmla="*/ 577 w 581"/>
              <a:gd name="T11" fmla="*/ 165 h 660"/>
              <a:gd name="T12" fmla="*/ 508 w 581"/>
              <a:gd name="T13" fmla="*/ 159 h 660"/>
              <a:gd name="T14" fmla="*/ 469 w 581"/>
              <a:gd name="T15" fmla="*/ 160 h 660"/>
              <a:gd name="T16" fmla="*/ 374 w 581"/>
              <a:gd name="T17" fmla="*/ 87 h 660"/>
              <a:gd name="T18" fmla="*/ 332 w 581"/>
              <a:gd name="T19" fmla="*/ 64 h 660"/>
              <a:gd name="T20" fmla="*/ 313 w 581"/>
              <a:gd name="T21" fmla="*/ 29 h 660"/>
              <a:gd name="T22" fmla="*/ 275 w 581"/>
              <a:gd name="T23" fmla="*/ 34 h 660"/>
              <a:gd name="T24" fmla="*/ 275 w 581"/>
              <a:gd name="T25" fmla="*/ 81 h 660"/>
              <a:gd name="T26" fmla="*/ 275 w 581"/>
              <a:gd name="T27" fmla="*/ 130 h 660"/>
              <a:gd name="T28" fmla="*/ 115 w 581"/>
              <a:gd name="T29" fmla="*/ 210 h 660"/>
              <a:gd name="T30" fmla="*/ 74 w 581"/>
              <a:gd name="T31" fmla="*/ 187 h 660"/>
              <a:gd name="T32" fmla="*/ 26 w 581"/>
              <a:gd name="T33" fmla="*/ 159 h 660"/>
              <a:gd name="T34" fmla="*/ 13 w 581"/>
              <a:gd name="T35" fmla="*/ 220 h 660"/>
              <a:gd name="T36" fmla="*/ 40 w 581"/>
              <a:gd name="T37" fmla="*/ 233 h 660"/>
              <a:gd name="T38" fmla="*/ 110 w 581"/>
              <a:gd name="T39" fmla="*/ 244 h 660"/>
              <a:gd name="T40" fmla="*/ 99 w 581"/>
              <a:gd name="T41" fmla="*/ 422 h 660"/>
              <a:gd name="T42" fmla="*/ 59 w 581"/>
              <a:gd name="T43" fmla="*/ 446 h 660"/>
              <a:gd name="T44" fmla="*/ 11 w 581"/>
              <a:gd name="T45" fmla="*/ 474 h 660"/>
              <a:gd name="T46" fmla="*/ 42 w 581"/>
              <a:gd name="T47" fmla="*/ 500 h 660"/>
              <a:gd name="T48" fmla="*/ 83 w 581"/>
              <a:gd name="T49" fmla="*/ 469 h 660"/>
              <a:gd name="T50" fmla="*/ 115 w 581"/>
              <a:gd name="T51" fmla="*/ 450 h 660"/>
              <a:gd name="T52" fmla="*/ 275 w 581"/>
              <a:gd name="T53" fmla="*/ 530 h 660"/>
              <a:gd name="T54" fmla="*/ 249 w 581"/>
              <a:gd name="T55" fmla="*/ 596 h 660"/>
              <a:gd name="T56" fmla="*/ 260 w 581"/>
              <a:gd name="T57" fmla="*/ 633 h 660"/>
              <a:gd name="T58" fmla="*/ 307 w 581"/>
              <a:gd name="T59" fmla="*/ 644 h 660"/>
              <a:gd name="T60" fmla="*/ 330 w 581"/>
              <a:gd name="T61" fmla="*/ 604 h 660"/>
              <a:gd name="T62" fmla="*/ 354 w 581"/>
              <a:gd name="T63" fmla="*/ 591 h 660"/>
              <a:gd name="T64" fmla="*/ 382 w 581"/>
              <a:gd name="T65" fmla="*/ 487 h 660"/>
              <a:gd name="T66" fmla="*/ 484 w 581"/>
              <a:gd name="T67" fmla="*/ 515 h 660"/>
              <a:gd name="T68" fmla="*/ 508 w 581"/>
              <a:gd name="T69" fmla="*/ 501 h 660"/>
              <a:gd name="T70" fmla="*/ 555 w 581"/>
              <a:gd name="T71" fmla="*/ 501 h 660"/>
              <a:gd name="T72" fmla="*/ 428 w 581"/>
              <a:gd name="T73" fmla="*/ 391 h 660"/>
              <a:gd name="T74" fmla="*/ 375 w 581"/>
              <a:gd name="T75" fmla="*/ 300 h 660"/>
              <a:gd name="T76" fmla="*/ 350 w 581"/>
              <a:gd name="T77" fmla="*/ 257 h 660"/>
              <a:gd name="T78" fmla="*/ 307 w 581"/>
              <a:gd name="T79" fmla="*/ 241 h 660"/>
              <a:gd name="T80" fmla="*/ 259 w 581"/>
              <a:gd name="T81" fmla="*/ 241 h 660"/>
              <a:gd name="T82" fmla="*/ 222 w 581"/>
              <a:gd name="T83" fmla="*/ 272 h 660"/>
              <a:gd name="T84" fmla="*/ 200 w 581"/>
              <a:gd name="T85" fmla="*/ 312 h 660"/>
              <a:gd name="T86" fmla="*/ 209 w 581"/>
              <a:gd name="T87" fmla="*/ 359 h 660"/>
              <a:gd name="T88" fmla="*/ 231 w 581"/>
              <a:gd name="T89" fmla="*/ 399 h 660"/>
              <a:gd name="T90" fmla="*/ 275 w 581"/>
              <a:gd name="T91" fmla="*/ 415 h 660"/>
              <a:gd name="T92" fmla="*/ 322 w 581"/>
              <a:gd name="T93" fmla="*/ 415 h 660"/>
              <a:gd name="T94" fmla="*/ 357 w 581"/>
              <a:gd name="T95" fmla="*/ 387 h 660"/>
              <a:gd name="T96" fmla="*/ 382 w 581"/>
              <a:gd name="T97" fmla="*/ 343 h 660"/>
              <a:gd name="T98" fmla="*/ 451 w 581"/>
              <a:gd name="T99" fmla="*/ 305 h 660"/>
              <a:gd name="T100" fmla="*/ 414 w 581"/>
              <a:gd name="T101" fmla="*/ 241 h 660"/>
              <a:gd name="T102" fmla="*/ 351 w 581"/>
              <a:gd name="T103" fmla="*/ 178 h 660"/>
              <a:gd name="T104" fmla="*/ 275 w 581"/>
              <a:gd name="T105" fmla="*/ 178 h 660"/>
              <a:gd name="T106" fmla="*/ 191 w 581"/>
              <a:gd name="T107" fmla="*/ 201 h 660"/>
              <a:gd name="T108" fmla="*/ 152 w 581"/>
              <a:gd name="T109" fmla="*/ 268 h 660"/>
              <a:gd name="T110" fmla="*/ 131 w 581"/>
              <a:gd name="T111" fmla="*/ 351 h 660"/>
              <a:gd name="T112" fmla="*/ 170 w 581"/>
              <a:gd name="T113" fmla="*/ 418 h 660"/>
              <a:gd name="T114" fmla="*/ 230 w 581"/>
              <a:gd name="T115" fmla="*/ 478 h 660"/>
              <a:gd name="T116" fmla="*/ 307 w 581"/>
              <a:gd name="T117" fmla="*/ 478 h 660"/>
              <a:gd name="T118" fmla="*/ 390 w 581"/>
              <a:gd name="T119" fmla="*/ 455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81" h="660">
                <a:moveTo>
                  <a:pt x="571" y="474"/>
                </a:moveTo>
                <a:cubicBezTo>
                  <a:pt x="555" y="465"/>
                  <a:pt x="555" y="465"/>
                  <a:pt x="555" y="465"/>
                </a:cubicBezTo>
                <a:cubicBezTo>
                  <a:pt x="562" y="461"/>
                  <a:pt x="562" y="461"/>
                  <a:pt x="562" y="461"/>
                </a:cubicBezTo>
                <a:cubicBezTo>
                  <a:pt x="570" y="457"/>
                  <a:pt x="573" y="447"/>
                  <a:pt x="569" y="440"/>
                </a:cubicBezTo>
                <a:cubicBezTo>
                  <a:pt x="565" y="432"/>
                  <a:pt x="555" y="429"/>
                  <a:pt x="548" y="433"/>
                </a:cubicBezTo>
                <a:cubicBezTo>
                  <a:pt x="523" y="446"/>
                  <a:pt x="523" y="446"/>
                  <a:pt x="523" y="446"/>
                </a:cubicBezTo>
                <a:cubicBezTo>
                  <a:pt x="515" y="441"/>
                  <a:pt x="515" y="441"/>
                  <a:pt x="515" y="441"/>
                </a:cubicBezTo>
                <a:cubicBezTo>
                  <a:pt x="542" y="427"/>
                  <a:pt x="542" y="427"/>
                  <a:pt x="542" y="427"/>
                </a:cubicBezTo>
                <a:cubicBezTo>
                  <a:pt x="549" y="423"/>
                  <a:pt x="552" y="413"/>
                  <a:pt x="548" y="406"/>
                </a:cubicBezTo>
                <a:cubicBezTo>
                  <a:pt x="544" y="398"/>
                  <a:pt x="535" y="395"/>
                  <a:pt x="527" y="399"/>
                </a:cubicBezTo>
                <a:cubicBezTo>
                  <a:pt x="482" y="422"/>
                  <a:pt x="482" y="422"/>
                  <a:pt x="482" y="422"/>
                </a:cubicBezTo>
                <a:cubicBezTo>
                  <a:pt x="472" y="416"/>
                  <a:pt x="472" y="416"/>
                  <a:pt x="472" y="416"/>
                </a:cubicBezTo>
                <a:cubicBezTo>
                  <a:pt x="542" y="379"/>
                  <a:pt x="542" y="379"/>
                  <a:pt x="542" y="379"/>
                </a:cubicBezTo>
                <a:cubicBezTo>
                  <a:pt x="473" y="328"/>
                  <a:pt x="473" y="328"/>
                  <a:pt x="473" y="328"/>
                </a:cubicBezTo>
                <a:cubicBezTo>
                  <a:pt x="544" y="281"/>
                  <a:pt x="544" y="281"/>
                  <a:pt x="544" y="281"/>
                </a:cubicBezTo>
                <a:cubicBezTo>
                  <a:pt x="472" y="244"/>
                  <a:pt x="472" y="244"/>
                  <a:pt x="472" y="244"/>
                </a:cubicBezTo>
                <a:cubicBezTo>
                  <a:pt x="482" y="238"/>
                  <a:pt x="482" y="238"/>
                  <a:pt x="482" y="238"/>
                </a:cubicBezTo>
                <a:cubicBezTo>
                  <a:pt x="527" y="261"/>
                  <a:pt x="527" y="261"/>
                  <a:pt x="527" y="261"/>
                </a:cubicBezTo>
                <a:cubicBezTo>
                  <a:pt x="529" y="262"/>
                  <a:pt x="532" y="263"/>
                  <a:pt x="534" y="263"/>
                </a:cubicBezTo>
                <a:cubicBezTo>
                  <a:pt x="540" y="263"/>
                  <a:pt x="546" y="260"/>
                  <a:pt x="548" y="255"/>
                </a:cubicBezTo>
                <a:cubicBezTo>
                  <a:pt x="552" y="247"/>
                  <a:pt x="549" y="237"/>
                  <a:pt x="542" y="233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23" y="214"/>
                  <a:pt x="523" y="214"/>
                  <a:pt x="523" y="214"/>
                </a:cubicBezTo>
                <a:cubicBezTo>
                  <a:pt x="548" y="227"/>
                  <a:pt x="548" y="227"/>
                  <a:pt x="548" y="227"/>
                </a:cubicBezTo>
                <a:cubicBezTo>
                  <a:pt x="550" y="228"/>
                  <a:pt x="552" y="229"/>
                  <a:pt x="555" y="229"/>
                </a:cubicBezTo>
                <a:cubicBezTo>
                  <a:pt x="561" y="229"/>
                  <a:pt x="566" y="226"/>
                  <a:pt x="569" y="220"/>
                </a:cubicBezTo>
                <a:cubicBezTo>
                  <a:pt x="573" y="213"/>
                  <a:pt x="570" y="203"/>
                  <a:pt x="562" y="199"/>
                </a:cubicBezTo>
                <a:cubicBezTo>
                  <a:pt x="555" y="196"/>
                  <a:pt x="555" y="196"/>
                  <a:pt x="555" y="196"/>
                </a:cubicBezTo>
                <a:cubicBezTo>
                  <a:pt x="571" y="187"/>
                  <a:pt x="571" y="187"/>
                  <a:pt x="571" y="187"/>
                </a:cubicBezTo>
                <a:cubicBezTo>
                  <a:pt x="579" y="182"/>
                  <a:pt x="581" y="173"/>
                  <a:pt x="577" y="165"/>
                </a:cubicBezTo>
                <a:cubicBezTo>
                  <a:pt x="572" y="157"/>
                  <a:pt x="563" y="155"/>
                  <a:pt x="555" y="159"/>
                </a:cubicBezTo>
                <a:cubicBezTo>
                  <a:pt x="540" y="168"/>
                  <a:pt x="540" y="168"/>
                  <a:pt x="540" y="168"/>
                </a:cubicBezTo>
                <a:cubicBezTo>
                  <a:pt x="540" y="160"/>
                  <a:pt x="540" y="160"/>
                  <a:pt x="540" y="160"/>
                </a:cubicBezTo>
                <a:cubicBezTo>
                  <a:pt x="540" y="152"/>
                  <a:pt x="533" y="144"/>
                  <a:pt x="525" y="144"/>
                </a:cubicBezTo>
                <a:cubicBezTo>
                  <a:pt x="516" y="144"/>
                  <a:pt x="509" y="150"/>
                  <a:pt x="508" y="159"/>
                </a:cubicBezTo>
                <a:cubicBezTo>
                  <a:pt x="507" y="187"/>
                  <a:pt x="507" y="187"/>
                  <a:pt x="507" y="187"/>
                </a:cubicBezTo>
                <a:cubicBezTo>
                  <a:pt x="499" y="192"/>
                  <a:pt x="499" y="192"/>
                  <a:pt x="499" y="192"/>
                </a:cubicBezTo>
                <a:cubicBezTo>
                  <a:pt x="500" y="161"/>
                  <a:pt x="500" y="161"/>
                  <a:pt x="500" y="161"/>
                </a:cubicBezTo>
                <a:cubicBezTo>
                  <a:pt x="500" y="152"/>
                  <a:pt x="494" y="145"/>
                  <a:pt x="485" y="145"/>
                </a:cubicBezTo>
                <a:cubicBezTo>
                  <a:pt x="476" y="144"/>
                  <a:pt x="469" y="151"/>
                  <a:pt x="469" y="160"/>
                </a:cubicBezTo>
                <a:cubicBezTo>
                  <a:pt x="467" y="210"/>
                  <a:pt x="467" y="210"/>
                  <a:pt x="467" y="210"/>
                </a:cubicBezTo>
                <a:cubicBezTo>
                  <a:pt x="456" y="216"/>
                  <a:pt x="456" y="216"/>
                  <a:pt x="456" y="216"/>
                </a:cubicBezTo>
                <a:cubicBezTo>
                  <a:pt x="459" y="137"/>
                  <a:pt x="459" y="137"/>
                  <a:pt x="459" y="137"/>
                </a:cubicBezTo>
                <a:cubicBezTo>
                  <a:pt x="382" y="170"/>
                  <a:pt x="382" y="170"/>
                  <a:pt x="382" y="170"/>
                </a:cubicBezTo>
                <a:cubicBezTo>
                  <a:pt x="374" y="87"/>
                  <a:pt x="374" y="87"/>
                  <a:pt x="374" y="87"/>
                </a:cubicBezTo>
                <a:cubicBezTo>
                  <a:pt x="307" y="130"/>
                  <a:pt x="307" y="130"/>
                  <a:pt x="307" y="130"/>
                </a:cubicBezTo>
                <a:cubicBezTo>
                  <a:pt x="307" y="118"/>
                  <a:pt x="307" y="118"/>
                  <a:pt x="307" y="118"/>
                </a:cubicBezTo>
                <a:cubicBezTo>
                  <a:pt x="349" y="91"/>
                  <a:pt x="349" y="91"/>
                  <a:pt x="349" y="91"/>
                </a:cubicBezTo>
                <a:cubicBezTo>
                  <a:pt x="357" y="86"/>
                  <a:pt x="359" y="77"/>
                  <a:pt x="354" y="69"/>
                </a:cubicBezTo>
                <a:cubicBezTo>
                  <a:pt x="350" y="62"/>
                  <a:pt x="340" y="60"/>
                  <a:pt x="332" y="64"/>
                </a:cubicBezTo>
                <a:cubicBezTo>
                  <a:pt x="307" y="81"/>
                  <a:pt x="307" y="81"/>
                  <a:pt x="307" y="81"/>
                </a:cubicBezTo>
                <a:cubicBezTo>
                  <a:pt x="307" y="71"/>
                  <a:pt x="307" y="71"/>
                  <a:pt x="307" y="71"/>
                </a:cubicBezTo>
                <a:cubicBezTo>
                  <a:pt x="330" y="56"/>
                  <a:pt x="330" y="56"/>
                  <a:pt x="330" y="56"/>
                </a:cubicBezTo>
                <a:cubicBezTo>
                  <a:pt x="337" y="52"/>
                  <a:pt x="340" y="42"/>
                  <a:pt x="335" y="34"/>
                </a:cubicBezTo>
                <a:cubicBezTo>
                  <a:pt x="330" y="27"/>
                  <a:pt x="321" y="25"/>
                  <a:pt x="313" y="29"/>
                </a:cubicBezTo>
                <a:cubicBezTo>
                  <a:pt x="307" y="34"/>
                  <a:pt x="307" y="34"/>
                  <a:pt x="307" y="34"/>
                </a:cubicBezTo>
                <a:cubicBezTo>
                  <a:pt x="307" y="16"/>
                  <a:pt x="307" y="16"/>
                  <a:pt x="307" y="16"/>
                </a:cubicBezTo>
                <a:cubicBezTo>
                  <a:pt x="307" y="7"/>
                  <a:pt x="300" y="0"/>
                  <a:pt x="291" y="0"/>
                </a:cubicBezTo>
                <a:cubicBezTo>
                  <a:pt x="282" y="0"/>
                  <a:pt x="275" y="7"/>
                  <a:pt x="275" y="16"/>
                </a:cubicBezTo>
                <a:cubicBezTo>
                  <a:pt x="275" y="34"/>
                  <a:pt x="275" y="34"/>
                  <a:pt x="275" y="34"/>
                </a:cubicBezTo>
                <a:cubicBezTo>
                  <a:pt x="268" y="29"/>
                  <a:pt x="268" y="29"/>
                  <a:pt x="268" y="29"/>
                </a:cubicBezTo>
                <a:cubicBezTo>
                  <a:pt x="261" y="25"/>
                  <a:pt x="251" y="27"/>
                  <a:pt x="247" y="34"/>
                </a:cubicBezTo>
                <a:cubicBezTo>
                  <a:pt x="242" y="42"/>
                  <a:pt x="244" y="52"/>
                  <a:pt x="252" y="56"/>
                </a:cubicBezTo>
                <a:cubicBezTo>
                  <a:pt x="275" y="71"/>
                  <a:pt x="275" y="71"/>
                  <a:pt x="275" y="71"/>
                </a:cubicBezTo>
                <a:cubicBezTo>
                  <a:pt x="275" y="81"/>
                  <a:pt x="275" y="81"/>
                  <a:pt x="275" y="81"/>
                </a:cubicBezTo>
                <a:cubicBezTo>
                  <a:pt x="249" y="64"/>
                  <a:pt x="249" y="64"/>
                  <a:pt x="249" y="64"/>
                </a:cubicBezTo>
                <a:cubicBezTo>
                  <a:pt x="242" y="60"/>
                  <a:pt x="232" y="62"/>
                  <a:pt x="227" y="69"/>
                </a:cubicBezTo>
                <a:cubicBezTo>
                  <a:pt x="223" y="77"/>
                  <a:pt x="225" y="86"/>
                  <a:pt x="232" y="91"/>
                </a:cubicBezTo>
                <a:cubicBezTo>
                  <a:pt x="275" y="118"/>
                  <a:pt x="275" y="118"/>
                  <a:pt x="275" y="118"/>
                </a:cubicBezTo>
                <a:cubicBezTo>
                  <a:pt x="275" y="130"/>
                  <a:pt x="275" y="130"/>
                  <a:pt x="275" y="130"/>
                </a:cubicBezTo>
                <a:cubicBezTo>
                  <a:pt x="207" y="87"/>
                  <a:pt x="207" y="87"/>
                  <a:pt x="207" y="87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22" y="137"/>
                  <a:pt x="122" y="137"/>
                  <a:pt x="122" y="137"/>
                </a:cubicBezTo>
                <a:cubicBezTo>
                  <a:pt x="125" y="216"/>
                  <a:pt x="125" y="216"/>
                  <a:pt x="125" y="216"/>
                </a:cubicBezTo>
                <a:cubicBezTo>
                  <a:pt x="115" y="210"/>
                  <a:pt x="115" y="210"/>
                  <a:pt x="115" y="210"/>
                </a:cubicBezTo>
                <a:cubicBezTo>
                  <a:pt x="113" y="160"/>
                  <a:pt x="113" y="160"/>
                  <a:pt x="113" y="160"/>
                </a:cubicBezTo>
                <a:cubicBezTo>
                  <a:pt x="113" y="151"/>
                  <a:pt x="105" y="144"/>
                  <a:pt x="97" y="145"/>
                </a:cubicBezTo>
                <a:cubicBezTo>
                  <a:pt x="88" y="145"/>
                  <a:pt x="81" y="152"/>
                  <a:pt x="81" y="161"/>
                </a:cubicBezTo>
                <a:cubicBezTo>
                  <a:pt x="83" y="192"/>
                  <a:pt x="83" y="192"/>
                  <a:pt x="83" y="192"/>
                </a:cubicBezTo>
                <a:cubicBezTo>
                  <a:pt x="74" y="187"/>
                  <a:pt x="74" y="187"/>
                  <a:pt x="74" y="187"/>
                </a:cubicBezTo>
                <a:cubicBezTo>
                  <a:pt x="73" y="159"/>
                  <a:pt x="73" y="159"/>
                  <a:pt x="73" y="159"/>
                </a:cubicBezTo>
                <a:cubicBezTo>
                  <a:pt x="73" y="150"/>
                  <a:pt x="66" y="144"/>
                  <a:pt x="57" y="144"/>
                </a:cubicBezTo>
                <a:cubicBezTo>
                  <a:pt x="48" y="144"/>
                  <a:pt x="41" y="152"/>
                  <a:pt x="42" y="160"/>
                </a:cubicBezTo>
                <a:cubicBezTo>
                  <a:pt x="42" y="168"/>
                  <a:pt x="42" y="168"/>
                  <a:pt x="42" y="168"/>
                </a:cubicBezTo>
                <a:cubicBezTo>
                  <a:pt x="26" y="159"/>
                  <a:pt x="26" y="159"/>
                  <a:pt x="26" y="159"/>
                </a:cubicBezTo>
                <a:cubicBezTo>
                  <a:pt x="19" y="155"/>
                  <a:pt x="9" y="157"/>
                  <a:pt x="5" y="165"/>
                </a:cubicBezTo>
                <a:cubicBezTo>
                  <a:pt x="0" y="173"/>
                  <a:pt x="3" y="182"/>
                  <a:pt x="11" y="187"/>
                </a:cubicBezTo>
                <a:cubicBezTo>
                  <a:pt x="26" y="196"/>
                  <a:pt x="26" y="196"/>
                  <a:pt x="26" y="196"/>
                </a:cubicBezTo>
                <a:cubicBezTo>
                  <a:pt x="19" y="199"/>
                  <a:pt x="19" y="199"/>
                  <a:pt x="19" y="199"/>
                </a:cubicBezTo>
                <a:cubicBezTo>
                  <a:pt x="12" y="203"/>
                  <a:pt x="9" y="213"/>
                  <a:pt x="13" y="220"/>
                </a:cubicBezTo>
                <a:cubicBezTo>
                  <a:pt x="15" y="226"/>
                  <a:pt x="21" y="229"/>
                  <a:pt x="27" y="229"/>
                </a:cubicBezTo>
                <a:cubicBezTo>
                  <a:pt x="29" y="229"/>
                  <a:pt x="32" y="228"/>
                  <a:pt x="34" y="227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67" y="219"/>
                  <a:pt x="67" y="219"/>
                  <a:pt x="67" y="219"/>
                </a:cubicBezTo>
                <a:cubicBezTo>
                  <a:pt x="40" y="233"/>
                  <a:pt x="40" y="233"/>
                  <a:pt x="40" y="233"/>
                </a:cubicBezTo>
                <a:cubicBezTo>
                  <a:pt x="32" y="237"/>
                  <a:pt x="29" y="247"/>
                  <a:pt x="33" y="255"/>
                </a:cubicBezTo>
                <a:cubicBezTo>
                  <a:pt x="36" y="260"/>
                  <a:pt x="42" y="263"/>
                  <a:pt x="47" y="263"/>
                </a:cubicBezTo>
                <a:cubicBezTo>
                  <a:pt x="50" y="263"/>
                  <a:pt x="52" y="262"/>
                  <a:pt x="55" y="261"/>
                </a:cubicBezTo>
                <a:cubicBezTo>
                  <a:pt x="99" y="238"/>
                  <a:pt x="99" y="238"/>
                  <a:pt x="99" y="238"/>
                </a:cubicBezTo>
                <a:cubicBezTo>
                  <a:pt x="110" y="244"/>
                  <a:pt x="110" y="244"/>
                  <a:pt x="110" y="244"/>
                </a:cubicBezTo>
                <a:cubicBezTo>
                  <a:pt x="38" y="281"/>
                  <a:pt x="38" y="281"/>
                  <a:pt x="38" y="281"/>
                </a:cubicBezTo>
                <a:cubicBezTo>
                  <a:pt x="108" y="328"/>
                  <a:pt x="108" y="328"/>
                  <a:pt x="108" y="328"/>
                </a:cubicBezTo>
                <a:cubicBezTo>
                  <a:pt x="39" y="379"/>
                  <a:pt x="39" y="379"/>
                  <a:pt x="39" y="379"/>
                </a:cubicBezTo>
                <a:cubicBezTo>
                  <a:pt x="110" y="416"/>
                  <a:pt x="110" y="416"/>
                  <a:pt x="110" y="416"/>
                </a:cubicBezTo>
                <a:cubicBezTo>
                  <a:pt x="99" y="422"/>
                  <a:pt x="99" y="422"/>
                  <a:pt x="99" y="422"/>
                </a:cubicBezTo>
                <a:cubicBezTo>
                  <a:pt x="55" y="399"/>
                  <a:pt x="55" y="399"/>
                  <a:pt x="55" y="399"/>
                </a:cubicBezTo>
                <a:cubicBezTo>
                  <a:pt x="47" y="395"/>
                  <a:pt x="37" y="398"/>
                  <a:pt x="33" y="406"/>
                </a:cubicBezTo>
                <a:cubicBezTo>
                  <a:pt x="29" y="413"/>
                  <a:pt x="32" y="423"/>
                  <a:pt x="40" y="427"/>
                </a:cubicBezTo>
                <a:cubicBezTo>
                  <a:pt x="67" y="441"/>
                  <a:pt x="67" y="441"/>
                  <a:pt x="67" y="441"/>
                </a:cubicBezTo>
                <a:cubicBezTo>
                  <a:pt x="59" y="446"/>
                  <a:pt x="59" y="446"/>
                  <a:pt x="59" y="44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6" y="429"/>
                  <a:pt x="17" y="432"/>
                  <a:pt x="13" y="440"/>
                </a:cubicBezTo>
                <a:cubicBezTo>
                  <a:pt x="9" y="447"/>
                  <a:pt x="12" y="457"/>
                  <a:pt x="19" y="461"/>
                </a:cubicBezTo>
                <a:cubicBezTo>
                  <a:pt x="26" y="465"/>
                  <a:pt x="26" y="465"/>
                  <a:pt x="26" y="465"/>
                </a:cubicBezTo>
                <a:cubicBezTo>
                  <a:pt x="11" y="474"/>
                  <a:pt x="11" y="474"/>
                  <a:pt x="11" y="474"/>
                </a:cubicBezTo>
                <a:cubicBezTo>
                  <a:pt x="3" y="478"/>
                  <a:pt x="0" y="488"/>
                  <a:pt x="5" y="495"/>
                </a:cubicBezTo>
                <a:cubicBezTo>
                  <a:pt x="8" y="500"/>
                  <a:pt x="13" y="503"/>
                  <a:pt x="19" y="503"/>
                </a:cubicBezTo>
                <a:cubicBezTo>
                  <a:pt x="21" y="503"/>
                  <a:pt x="24" y="502"/>
                  <a:pt x="26" y="501"/>
                </a:cubicBezTo>
                <a:cubicBezTo>
                  <a:pt x="42" y="492"/>
                  <a:pt x="42" y="492"/>
                  <a:pt x="42" y="492"/>
                </a:cubicBezTo>
                <a:cubicBezTo>
                  <a:pt x="42" y="500"/>
                  <a:pt x="42" y="500"/>
                  <a:pt x="42" y="500"/>
                </a:cubicBezTo>
                <a:cubicBezTo>
                  <a:pt x="41" y="508"/>
                  <a:pt x="48" y="516"/>
                  <a:pt x="57" y="516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66" y="516"/>
                  <a:pt x="73" y="509"/>
                  <a:pt x="73" y="501"/>
                </a:cubicBezTo>
                <a:cubicBezTo>
                  <a:pt x="74" y="473"/>
                  <a:pt x="74" y="473"/>
                  <a:pt x="74" y="473"/>
                </a:cubicBezTo>
                <a:cubicBezTo>
                  <a:pt x="83" y="469"/>
                  <a:pt x="83" y="469"/>
                  <a:pt x="83" y="469"/>
                </a:cubicBezTo>
                <a:cubicBezTo>
                  <a:pt x="81" y="499"/>
                  <a:pt x="81" y="499"/>
                  <a:pt x="81" y="499"/>
                </a:cubicBezTo>
                <a:cubicBezTo>
                  <a:pt x="81" y="508"/>
                  <a:pt x="88" y="515"/>
                  <a:pt x="97" y="515"/>
                </a:cubicBezTo>
                <a:cubicBezTo>
                  <a:pt x="97" y="515"/>
                  <a:pt x="97" y="515"/>
                  <a:pt x="97" y="515"/>
                </a:cubicBezTo>
                <a:cubicBezTo>
                  <a:pt x="106" y="515"/>
                  <a:pt x="113" y="509"/>
                  <a:pt x="113" y="500"/>
                </a:cubicBezTo>
                <a:cubicBezTo>
                  <a:pt x="115" y="450"/>
                  <a:pt x="115" y="450"/>
                  <a:pt x="115" y="450"/>
                </a:cubicBezTo>
                <a:cubicBezTo>
                  <a:pt x="125" y="444"/>
                  <a:pt x="125" y="444"/>
                  <a:pt x="125" y="444"/>
                </a:cubicBezTo>
                <a:cubicBezTo>
                  <a:pt x="122" y="525"/>
                  <a:pt x="122" y="525"/>
                  <a:pt x="122" y="525"/>
                </a:cubicBezTo>
                <a:cubicBezTo>
                  <a:pt x="199" y="487"/>
                  <a:pt x="199" y="487"/>
                  <a:pt x="199" y="487"/>
                </a:cubicBezTo>
                <a:cubicBezTo>
                  <a:pt x="207" y="573"/>
                  <a:pt x="207" y="573"/>
                  <a:pt x="207" y="573"/>
                </a:cubicBezTo>
                <a:cubicBezTo>
                  <a:pt x="275" y="530"/>
                  <a:pt x="275" y="530"/>
                  <a:pt x="275" y="530"/>
                </a:cubicBezTo>
                <a:cubicBezTo>
                  <a:pt x="275" y="542"/>
                  <a:pt x="275" y="542"/>
                  <a:pt x="275" y="542"/>
                </a:cubicBezTo>
                <a:cubicBezTo>
                  <a:pt x="232" y="569"/>
                  <a:pt x="232" y="569"/>
                  <a:pt x="232" y="569"/>
                </a:cubicBezTo>
                <a:cubicBezTo>
                  <a:pt x="225" y="574"/>
                  <a:pt x="223" y="583"/>
                  <a:pt x="227" y="591"/>
                </a:cubicBezTo>
                <a:cubicBezTo>
                  <a:pt x="230" y="596"/>
                  <a:pt x="236" y="598"/>
                  <a:pt x="241" y="598"/>
                </a:cubicBezTo>
                <a:cubicBezTo>
                  <a:pt x="244" y="598"/>
                  <a:pt x="247" y="597"/>
                  <a:pt x="249" y="596"/>
                </a:cubicBezTo>
                <a:cubicBezTo>
                  <a:pt x="275" y="580"/>
                  <a:pt x="275" y="580"/>
                  <a:pt x="275" y="580"/>
                </a:cubicBezTo>
                <a:cubicBezTo>
                  <a:pt x="275" y="589"/>
                  <a:pt x="275" y="589"/>
                  <a:pt x="275" y="589"/>
                </a:cubicBezTo>
                <a:cubicBezTo>
                  <a:pt x="252" y="604"/>
                  <a:pt x="252" y="604"/>
                  <a:pt x="252" y="604"/>
                </a:cubicBezTo>
                <a:cubicBezTo>
                  <a:pt x="244" y="609"/>
                  <a:pt x="242" y="618"/>
                  <a:pt x="247" y="626"/>
                </a:cubicBezTo>
                <a:cubicBezTo>
                  <a:pt x="250" y="630"/>
                  <a:pt x="255" y="633"/>
                  <a:pt x="260" y="633"/>
                </a:cubicBezTo>
                <a:cubicBezTo>
                  <a:pt x="263" y="633"/>
                  <a:pt x="266" y="632"/>
                  <a:pt x="268" y="631"/>
                </a:cubicBezTo>
                <a:cubicBezTo>
                  <a:pt x="275" y="627"/>
                  <a:pt x="275" y="627"/>
                  <a:pt x="275" y="627"/>
                </a:cubicBezTo>
                <a:cubicBezTo>
                  <a:pt x="275" y="644"/>
                  <a:pt x="275" y="644"/>
                  <a:pt x="275" y="644"/>
                </a:cubicBezTo>
                <a:cubicBezTo>
                  <a:pt x="275" y="653"/>
                  <a:pt x="282" y="660"/>
                  <a:pt x="291" y="660"/>
                </a:cubicBezTo>
                <a:cubicBezTo>
                  <a:pt x="300" y="660"/>
                  <a:pt x="307" y="653"/>
                  <a:pt x="307" y="644"/>
                </a:cubicBezTo>
                <a:cubicBezTo>
                  <a:pt x="307" y="627"/>
                  <a:pt x="307" y="627"/>
                  <a:pt x="307" y="627"/>
                </a:cubicBezTo>
                <a:cubicBezTo>
                  <a:pt x="313" y="631"/>
                  <a:pt x="313" y="631"/>
                  <a:pt x="313" y="631"/>
                </a:cubicBezTo>
                <a:cubicBezTo>
                  <a:pt x="316" y="632"/>
                  <a:pt x="319" y="633"/>
                  <a:pt x="322" y="633"/>
                </a:cubicBezTo>
                <a:cubicBezTo>
                  <a:pt x="327" y="633"/>
                  <a:pt x="332" y="630"/>
                  <a:pt x="335" y="626"/>
                </a:cubicBezTo>
                <a:cubicBezTo>
                  <a:pt x="340" y="618"/>
                  <a:pt x="337" y="609"/>
                  <a:pt x="330" y="604"/>
                </a:cubicBezTo>
                <a:cubicBezTo>
                  <a:pt x="307" y="589"/>
                  <a:pt x="307" y="589"/>
                  <a:pt x="307" y="589"/>
                </a:cubicBezTo>
                <a:cubicBezTo>
                  <a:pt x="307" y="580"/>
                  <a:pt x="307" y="580"/>
                  <a:pt x="307" y="580"/>
                </a:cubicBezTo>
                <a:cubicBezTo>
                  <a:pt x="332" y="596"/>
                  <a:pt x="332" y="596"/>
                  <a:pt x="332" y="596"/>
                </a:cubicBezTo>
                <a:cubicBezTo>
                  <a:pt x="335" y="597"/>
                  <a:pt x="338" y="598"/>
                  <a:pt x="341" y="598"/>
                </a:cubicBezTo>
                <a:cubicBezTo>
                  <a:pt x="346" y="598"/>
                  <a:pt x="351" y="596"/>
                  <a:pt x="354" y="591"/>
                </a:cubicBezTo>
                <a:cubicBezTo>
                  <a:pt x="359" y="583"/>
                  <a:pt x="357" y="574"/>
                  <a:pt x="349" y="569"/>
                </a:cubicBezTo>
                <a:cubicBezTo>
                  <a:pt x="307" y="542"/>
                  <a:pt x="307" y="542"/>
                  <a:pt x="307" y="542"/>
                </a:cubicBezTo>
                <a:cubicBezTo>
                  <a:pt x="307" y="530"/>
                  <a:pt x="307" y="530"/>
                  <a:pt x="307" y="530"/>
                </a:cubicBezTo>
                <a:cubicBezTo>
                  <a:pt x="375" y="573"/>
                  <a:pt x="375" y="573"/>
                  <a:pt x="375" y="573"/>
                </a:cubicBezTo>
                <a:cubicBezTo>
                  <a:pt x="382" y="487"/>
                  <a:pt x="382" y="487"/>
                  <a:pt x="382" y="487"/>
                </a:cubicBezTo>
                <a:cubicBezTo>
                  <a:pt x="459" y="525"/>
                  <a:pt x="459" y="525"/>
                  <a:pt x="459" y="525"/>
                </a:cubicBezTo>
                <a:cubicBezTo>
                  <a:pt x="456" y="444"/>
                  <a:pt x="456" y="444"/>
                  <a:pt x="456" y="444"/>
                </a:cubicBezTo>
                <a:cubicBezTo>
                  <a:pt x="467" y="450"/>
                  <a:pt x="467" y="450"/>
                  <a:pt x="467" y="450"/>
                </a:cubicBezTo>
                <a:cubicBezTo>
                  <a:pt x="469" y="500"/>
                  <a:pt x="469" y="500"/>
                  <a:pt x="469" y="500"/>
                </a:cubicBezTo>
                <a:cubicBezTo>
                  <a:pt x="469" y="509"/>
                  <a:pt x="476" y="515"/>
                  <a:pt x="484" y="515"/>
                </a:cubicBezTo>
                <a:cubicBezTo>
                  <a:pt x="485" y="515"/>
                  <a:pt x="485" y="515"/>
                  <a:pt x="485" y="515"/>
                </a:cubicBezTo>
                <a:cubicBezTo>
                  <a:pt x="494" y="515"/>
                  <a:pt x="500" y="508"/>
                  <a:pt x="500" y="499"/>
                </a:cubicBezTo>
                <a:cubicBezTo>
                  <a:pt x="499" y="469"/>
                  <a:pt x="499" y="469"/>
                  <a:pt x="499" y="469"/>
                </a:cubicBezTo>
                <a:cubicBezTo>
                  <a:pt x="507" y="473"/>
                  <a:pt x="507" y="473"/>
                  <a:pt x="507" y="473"/>
                </a:cubicBezTo>
                <a:cubicBezTo>
                  <a:pt x="508" y="501"/>
                  <a:pt x="508" y="501"/>
                  <a:pt x="508" y="501"/>
                </a:cubicBezTo>
                <a:cubicBezTo>
                  <a:pt x="509" y="509"/>
                  <a:pt x="516" y="516"/>
                  <a:pt x="524" y="516"/>
                </a:cubicBezTo>
                <a:cubicBezTo>
                  <a:pt x="524" y="516"/>
                  <a:pt x="525" y="516"/>
                  <a:pt x="525" y="516"/>
                </a:cubicBezTo>
                <a:cubicBezTo>
                  <a:pt x="533" y="516"/>
                  <a:pt x="540" y="508"/>
                  <a:pt x="540" y="500"/>
                </a:cubicBezTo>
                <a:cubicBezTo>
                  <a:pt x="540" y="492"/>
                  <a:pt x="540" y="492"/>
                  <a:pt x="540" y="492"/>
                </a:cubicBezTo>
                <a:cubicBezTo>
                  <a:pt x="555" y="501"/>
                  <a:pt x="555" y="501"/>
                  <a:pt x="555" y="501"/>
                </a:cubicBezTo>
                <a:cubicBezTo>
                  <a:pt x="558" y="502"/>
                  <a:pt x="560" y="503"/>
                  <a:pt x="563" y="503"/>
                </a:cubicBezTo>
                <a:cubicBezTo>
                  <a:pt x="569" y="503"/>
                  <a:pt x="574" y="500"/>
                  <a:pt x="577" y="495"/>
                </a:cubicBezTo>
                <a:cubicBezTo>
                  <a:pt x="581" y="488"/>
                  <a:pt x="579" y="478"/>
                  <a:pt x="571" y="474"/>
                </a:cubicBezTo>
                <a:close/>
                <a:moveTo>
                  <a:pt x="440" y="398"/>
                </a:moveTo>
                <a:cubicBezTo>
                  <a:pt x="428" y="391"/>
                  <a:pt x="428" y="391"/>
                  <a:pt x="428" y="391"/>
                </a:cubicBezTo>
                <a:cubicBezTo>
                  <a:pt x="451" y="351"/>
                  <a:pt x="451" y="351"/>
                  <a:pt x="451" y="351"/>
                </a:cubicBezTo>
                <a:cubicBezTo>
                  <a:pt x="483" y="375"/>
                  <a:pt x="483" y="375"/>
                  <a:pt x="483" y="375"/>
                </a:cubicBezTo>
                <a:lnTo>
                  <a:pt x="440" y="398"/>
                </a:lnTo>
                <a:close/>
                <a:moveTo>
                  <a:pt x="382" y="312"/>
                </a:moveTo>
                <a:cubicBezTo>
                  <a:pt x="375" y="300"/>
                  <a:pt x="375" y="300"/>
                  <a:pt x="375" y="300"/>
                </a:cubicBezTo>
                <a:cubicBezTo>
                  <a:pt x="402" y="284"/>
                  <a:pt x="402" y="284"/>
                  <a:pt x="402" y="284"/>
                </a:cubicBezTo>
                <a:cubicBezTo>
                  <a:pt x="418" y="312"/>
                  <a:pt x="418" y="312"/>
                  <a:pt x="418" y="312"/>
                </a:cubicBezTo>
                <a:lnTo>
                  <a:pt x="382" y="312"/>
                </a:lnTo>
                <a:close/>
                <a:moveTo>
                  <a:pt x="359" y="272"/>
                </a:moveTo>
                <a:cubicBezTo>
                  <a:pt x="350" y="257"/>
                  <a:pt x="350" y="257"/>
                  <a:pt x="350" y="257"/>
                </a:cubicBezTo>
                <a:cubicBezTo>
                  <a:pt x="368" y="225"/>
                  <a:pt x="368" y="225"/>
                  <a:pt x="368" y="225"/>
                </a:cubicBezTo>
                <a:cubicBezTo>
                  <a:pt x="387" y="257"/>
                  <a:pt x="387" y="257"/>
                  <a:pt x="387" y="257"/>
                </a:cubicBezTo>
                <a:lnTo>
                  <a:pt x="359" y="272"/>
                </a:lnTo>
                <a:close/>
                <a:moveTo>
                  <a:pt x="323" y="241"/>
                </a:moveTo>
                <a:cubicBezTo>
                  <a:pt x="307" y="241"/>
                  <a:pt x="307" y="241"/>
                  <a:pt x="307" y="241"/>
                </a:cubicBezTo>
                <a:cubicBezTo>
                  <a:pt x="307" y="209"/>
                  <a:pt x="307" y="209"/>
                  <a:pt x="307" y="209"/>
                </a:cubicBezTo>
                <a:cubicBezTo>
                  <a:pt x="341" y="209"/>
                  <a:pt x="341" y="209"/>
                  <a:pt x="341" y="209"/>
                </a:cubicBezTo>
                <a:lnTo>
                  <a:pt x="323" y="241"/>
                </a:lnTo>
                <a:close/>
                <a:moveTo>
                  <a:pt x="275" y="241"/>
                </a:moveTo>
                <a:cubicBezTo>
                  <a:pt x="259" y="241"/>
                  <a:pt x="259" y="241"/>
                  <a:pt x="259" y="241"/>
                </a:cubicBezTo>
                <a:cubicBezTo>
                  <a:pt x="241" y="209"/>
                  <a:pt x="241" y="209"/>
                  <a:pt x="241" y="209"/>
                </a:cubicBezTo>
                <a:cubicBezTo>
                  <a:pt x="275" y="209"/>
                  <a:pt x="275" y="209"/>
                  <a:pt x="275" y="209"/>
                </a:cubicBezTo>
                <a:lnTo>
                  <a:pt x="275" y="241"/>
                </a:lnTo>
                <a:close/>
                <a:moveTo>
                  <a:pt x="231" y="257"/>
                </a:moveTo>
                <a:cubicBezTo>
                  <a:pt x="222" y="272"/>
                  <a:pt x="222" y="272"/>
                  <a:pt x="222" y="272"/>
                </a:cubicBezTo>
                <a:cubicBezTo>
                  <a:pt x="195" y="257"/>
                  <a:pt x="195" y="257"/>
                  <a:pt x="195" y="257"/>
                </a:cubicBezTo>
                <a:cubicBezTo>
                  <a:pt x="213" y="225"/>
                  <a:pt x="213" y="225"/>
                  <a:pt x="213" y="225"/>
                </a:cubicBezTo>
                <a:lnTo>
                  <a:pt x="231" y="257"/>
                </a:lnTo>
                <a:close/>
                <a:moveTo>
                  <a:pt x="207" y="300"/>
                </a:moveTo>
                <a:cubicBezTo>
                  <a:pt x="200" y="312"/>
                  <a:pt x="200" y="312"/>
                  <a:pt x="200" y="312"/>
                </a:cubicBezTo>
                <a:cubicBezTo>
                  <a:pt x="163" y="312"/>
                  <a:pt x="163" y="312"/>
                  <a:pt x="163" y="312"/>
                </a:cubicBezTo>
                <a:cubicBezTo>
                  <a:pt x="179" y="284"/>
                  <a:pt x="179" y="284"/>
                  <a:pt x="179" y="284"/>
                </a:cubicBezTo>
                <a:lnTo>
                  <a:pt x="207" y="300"/>
                </a:lnTo>
                <a:close/>
                <a:moveTo>
                  <a:pt x="200" y="343"/>
                </a:moveTo>
                <a:cubicBezTo>
                  <a:pt x="209" y="359"/>
                  <a:pt x="209" y="359"/>
                  <a:pt x="209" y="359"/>
                </a:cubicBezTo>
                <a:cubicBezTo>
                  <a:pt x="181" y="375"/>
                  <a:pt x="181" y="375"/>
                  <a:pt x="181" y="375"/>
                </a:cubicBezTo>
                <a:cubicBezTo>
                  <a:pt x="163" y="343"/>
                  <a:pt x="163" y="343"/>
                  <a:pt x="163" y="343"/>
                </a:cubicBezTo>
                <a:lnTo>
                  <a:pt x="200" y="343"/>
                </a:lnTo>
                <a:close/>
                <a:moveTo>
                  <a:pt x="224" y="387"/>
                </a:moveTo>
                <a:cubicBezTo>
                  <a:pt x="231" y="399"/>
                  <a:pt x="231" y="399"/>
                  <a:pt x="231" y="399"/>
                </a:cubicBezTo>
                <a:cubicBezTo>
                  <a:pt x="213" y="430"/>
                  <a:pt x="213" y="430"/>
                  <a:pt x="213" y="430"/>
                </a:cubicBezTo>
                <a:cubicBezTo>
                  <a:pt x="197" y="402"/>
                  <a:pt x="197" y="402"/>
                  <a:pt x="197" y="402"/>
                </a:cubicBezTo>
                <a:lnTo>
                  <a:pt x="224" y="387"/>
                </a:lnTo>
                <a:close/>
                <a:moveTo>
                  <a:pt x="259" y="415"/>
                </a:moveTo>
                <a:cubicBezTo>
                  <a:pt x="275" y="415"/>
                  <a:pt x="275" y="415"/>
                  <a:pt x="275" y="415"/>
                </a:cubicBezTo>
                <a:cubicBezTo>
                  <a:pt x="275" y="446"/>
                  <a:pt x="275" y="446"/>
                  <a:pt x="275" y="446"/>
                </a:cubicBezTo>
                <a:cubicBezTo>
                  <a:pt x="241" y="446"/>
                  <a:pt x="241" y="446"/>
                  <a:pt x="241" y="446"/>
                </a:cubicBezTo>
                <a:lnTo>
                  <a:pt x="259" y="415"/>
                </a:lnTo>
                <a:close/>
                <a:moveTo>
                  <a:pt x="307" y="415"/>
                </a:moveTo>
                <a:cubicBezTo>
                  <a:pt x="322" y="415"/>
                  <a:pt x="322" y="415"/>
                  <a:pt x="322" y="415"/>
                </a:cubicBezTo>
                <a:cubicBezTo>
                  <a:pt x="341" y="446"/>
                  <a:pt x="341" y="446"/>
                  <a:pt x="341" y="446"/>
                </a:cubicBezTo>
                <a:cubicBezTo>
                  <a:pt x="307" y="446"/>
                  <a:pt x="307" y="446"/>
                  <a:pt x="307" y="446"/>
                </a:cubicBezTo>
                <a:lnTo>
                  <a:pt x="307" y="415"/>
                </a:lnTo>
                <a:close/>
                <a:moveTo>
                  <a:pt x="350" y="399"/>
                </a:moveTo>
                <a:cubicBezTo>
                  <a:pt x="357" y="387"/>
                  <a:pt x="357" y="387"/>
                  <a:pt x="357" y="387"/>
                </a:cubicBezTo>
                <a:cubicBezTo>
                  <a:pt x="384" y="402"/>
                  <a:pt x="384" y="402"/>
                  <a:pt x="384" y="402"/>
                </a:cubicBezTo>
                <a:cubicBezTo>
                  <a:pt x="368" y="431"/>
                  <a:pt x="368" y="431"/>
                  <a:pt x="368" y="431"/>
                </a:cubicBezTo>
                <a:lnTo>
                  <a:pt x="350" y="399"/>
                </a:lnTo>
                <a:close/>
                <a:moveTo>
                  <a:pt x="373" y="359"/>
                </a:moveTo>
                <a:cubicBezTo>
                  <a:pt x="382" y="343"/>
                  <a:pt x="382" y="343"/>
                  <a:pt x="382" y="343"/>
                </a:cubicBezTo>
                <a:cubicBezTo>
                  <a:pt x="418" y="343"/>
                  <a:pt x="418" y="343"/>
                  <a:pt x="418" y="343"/>
                </a:cubicBezTo>
                <a:cubicBezTo>
                  <a:pt x="400" y="375"/>
                  <a:pt x="400" y="375"/>
                  <a:pt x="400" y="375"/>
                </a:cubicBezTo>
                <a:lnTo>
                  <a:pt x="373" y="359"/>
                </a:lnTo>
                <a:close/>
                <a:moveTo>
                  <a:pt x="482" y="285"/>
                </a:moveTo>
                <a:cubicBezTo>
                  <a:pt x="451" y="305"/>
                  <a:pt x="451" y="305"/>
                  <a:pt x="451" y="305"/>
                </a:cubicBezTo>
                <a:cubicBezTo>
                  <a:pt x="430" y="268"/>
                  <a:pt x="430" y="268"/>
                  <a:pt x="430" y="268"/>
                </a:cubicBezTo>
                <a:cubicBezTo>
                  <a:pt x="440" y="262"/>
                  <a:pt x="440" y="262"/>
                  <a:pt x="440" y="262"/>
                </a:cubicBezTo>
                <a:lnTo>
                  <a:pt x="482" y="285"/>
                </a:lnTo>
                <a:close/>
                <a:moveTo>
                  <a:pt x="424" y="235"/>
                </a:moveTo>
                <a:cubicBezTo>
                  <a:pt x="414" y="241"/>
                  <a:pt x="414" y="241"/>
                  <a:pt x="414" y="241"/>
                </a:cubicBezTo>
                <a:cubicBezTo>
                  <a:pt x="391" y="201"/>
                  <a:pt x="391" y="201"/>
                  <a:pt x="391" y="201"/>
                </a:cubicBezTo>
                <a:cubicBezTo>
                  <a:pt x="426" y="186"/>
                  <a:pt x="426" y="186"/>
                  <a:pt x="426" y="186"/>
                </a:cubicBezTo>
                <a:lnTo>
                  <a:pt x="424" y="235"/>
                </a:lnTo>
                <a:close/>
                <a:moveTo>
                  <a:pt x="348" y="142"/>
                </a:moveTo>
                <a:cubicBezTo>
                  <a:pt x="351" y="178"/>
                  <a:pt x="351" y="178"/>
                  <a:pt x="351" y="178"/>
                </a:cubicBezTo>
                <a:cubicBezTo>
                  <a:pt x="307" y="178"/>
                  <a:pt x="307" y="178"/>
                  <a:pt x="307" y="178"/>
                </a:cubicBezTo>
                <a:cubicBezTo>
                  <a:pt x="307" y="167"/>
                  <a:pt x="307" y="167"/>
                  <a:pt x="307" y="167"/>
                </a:cubicBezTo>
                <a:lnTo>
                  <a:pt x="348" y="142"/>
                </a:lnTo>
                <a:close/>
                <a:moveTo>
                  <a:pt x="275" y="167"/>
                </a:moveTo>
                <a:cubicBezTo>
                  <a:pt x="275" y="178"/>
                  <a:pt x="275" y="178"/>
                  <a:pt x="275" y="178"/>
                </a:cubicBezTo>
                <a:cubicBezTo>
                  <a:pt x="231" y="178"/>
                  <a:pt x="231" y="178"/>
                  <a:pt x="231" y="178"/>
                </a:cubicBezTo>
                <a:cubicBezTo>
                  <a:pt x="234" y="142"/>
                  <a:pt x="234" y="142"/>
                  <a:pt x="234" y="142"/>
                </a:cubicBezTo>
                <a:lnTo>
                  <a:pt x="275" y="167"/>
                </a:lnTo>
                <a:close/>
                <a:moveTo>
                  <a:pt x="156" y="186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68" y="241"/>
                  <a:pt x="168" y="241"/>
                  <a:pt x="168" y="241"/>
                </a:cubicBezTo>
                <a:cubicBezTo>
                  <a:pt x="158" y="235"/>
                  <a:pt x="158" y="235"/>
                  <a:pt x="158" y="235"/>
                </a:cubicBezTo>
                <a:lnTo>
                  <a:pt x="156" y="186"/>
                </a:lnTo>
                <a:close/>
                <a:moveTo>
                  <a:pt x="142" y="262"/>
                </a:moveTo>
                <a:cubicBezTo>
                  <a:pt x="152" y="268"/>
                  <a:pt x="152" y="268"/>
                  <a:pt x="152" y="26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00" y="285"/>
                  <a:pt x="100" y="285"/>
                  <a:pt x="100" y="285"/>
                </a:cubicBezTo>
                <a:lnTo>
                  <a:pt x="142" y="262"/>
                </a:lnTo>
                <a:close/>
                <a:moveTo>
                  <a:pt x="99" y="375"/>
                </a:moveTo>
                <a:cubicBezTo>
                  <a:pt x="131" y="351"/>
                  <a:pt x="131" y="351"/>
                  <a:pt x="131" y="351"/>
                </a:cubicBezTo>
                <a:cubicBezTo>
                  <a:pt x="154" y="391"/>
                  <a:pt x="154" y="391"/>
                  <a:pt x="154" y="391"/>
                </a:cubicBezTo>
                <a:cubicBezTo>
                  <a:pt x="142" y="398"/>
                  <a:pt x="142" y="398"/>
                  <a:pt x="142" y="398"/>
                </a:cubicBezTo>
                <a:lnTo>
                  <a:pt x="99" y="375"/>
                </a:lnTo>
                <a:close/>
                <a:moveTo>
                  <a:pt x="158" y="425"/>
                </a:moveTo>
                <a:cubicBezTo>
                  <a:pt x="170" y="418"/>
                  <a:pt x="170" y="418"/>
                  <a:pt x="170" y="418"/>
                </a:cubicBezTo>
                <a:cubicBezTo>
                  <a:pt x="191" y="455"/>
                  <a:pt x="191" y="455"/>
                  <a:pt x="191" y="455"/>
                </a:cubicBezTo>
                <a:cubicBezTo>
                  <a:pt x="156" y="473"/>
                  <a:pt x="156" y="473"/>
                  <a:pt x="156" y="473"/>
                </a:cubicBezTo>
                <a:lnTo>
                  <a:pt x="158" y="425"/>
                </a:lnTo>
                <a:close/>
                <a:moveTo>
                  <a:pt x="234" y="518"/>
                </a:moveTo>
                <a:cubicBezTo>
                  <a:pt x="230" y="478"/>
                  <a:pt x="230" y="478"/>
                  <a:pt x="230" y="478"/>
                </a:cubicBezTo>
                <a:cubicBezTo>
                  <a:pt x="275" y="478"/>
                  <a:pt x="275" y="478"/>
                  <a:pt x="275" y="478"/>
                </a:cubicBezTo>
                <a:cubicBezTo>
                  <a:pt x="275" y="493"/>
                  <a:pt x="275" y="493"/>
                  <a:pt x="275" y="493"/>
                </a:cubicBezTo>
                <a:lnTo>
                  <a:pt x="234" y="518"/>
                </a:lnTo>
                <a:close/>
                <a:moveTo>
                  <a:pt x="307" y="493"/>
                </a:moveTo>
                <a:cubicBezTo>
                  <a:pt x="307" y="478"/>
                  <a:pt x="307" y="478"/>
                  <a:pt x="307" y="478"/>
                </a:cubicBezTo>
                <a:cubicBezTo>
                  <a:pt x="351" y="478"/>
                  <a:pt x="351" y="478"/>
                  <a:pt x="351" y="478"/>
                </a:cubicBezTo>
                <a:cubicBezTo>
                  <a:pt x="348" y="518"/>
                  <a:pt x="348" y="518"/>
                  <a:pt x="348" y="518"/>
                </a:cubicBezTo>
                <a:lnTo>
                  <a:pt x="307" y="493"/>
                </a:lnTo>
                <a:close/>
                <a:moveTo>
                  <a:pt x="426" y="473"/>
                </a:moveTo>
                <a:cubicBezTo>
                  <a:pt x="390" y="455"/>
                  <a:pt x="390" y="455"/>
                  <a:pt x="390" y="455"/>
                </a:cubicBezTo>
                <a:cubicBezTo>
                  <a:pt x="412" y="418"/>
                  <a:pt x="412" y="418"/>
                  <a:pt x="412" y="418"/>
                </a:cubicBezTo>
                <a:cubicBezTo>
                  <a:pt x="424" y="425"/>
                  <a:pt x="424" y="425"/>
                  <a:pt x="424" y="425"/>
                </a:cubicBezTo>
                <a:lnTo>
                  <a:pt x="426" y="4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17"/>
          <p:cNvSpPr>
            <a:spLocks noEditPoints="1"/>
          </p:cNvSpPr>
          <p:nvPr/>
        </p:nvSpPr>
        <p:spPr bwMode="auto">
          <a:xfrm rot="2622338">
            <a:off x="2782506" y="2187392"/>
            <a:ext cx="605698" cy="699266"/>
          </a:xfrm>
          <a:custGeom>
            <a:avLst/>
            <a:gdLst>
              <a:gd name="T0" fmla="*/ 621 w 666"/>
              <a:gd name="T1" fmla="*/ 459 h 769"/>
              <a:gd name="T2" fmla="*/ 572 w 666"/>
              <a:gd name="T3" fmla="*/ 337 h 769"/>
              <a:gd name="T4" fmla="*/ 614 w 666"/>
              <a:gd name="T5" fmla="*/ 289 h 769"/>
              <a:gd name="T6" fmla="*/ 594 w 666"/>
              <a:gd name="T7" fmla="*/ 202 h 769"/>
              <a:gd name="T8" fmla="*/ 524 w 666"/>
              <a:gd name="T9" fmla="*/ 187 h 769"/>
              <a:gd name="T10" fmla="*/ 411 w 666"/>
              <a:gd name="T11" fmla="*/ 154 h 769"/>
              <a:gd name="T12" fmla="*/ 349 w 666"/>
              <a:gd name="T13" fmla="*/ 123 h 769"/>
              <a:gd name="T14" fmla="*/ 317 w 666"/>
              <a:gd name="T15" fmla="*/ 121 h 769"/>
              <a:gd name="T16" fmla="*/ 293 w 666"/>
              <a:gd name="T17" fmla="*/ 144 h 769"/>
              <a:gd name="T18" fmla="*/ 145 w 666"/>
              <a:gd name="T19" fmla="*/ 230 h 769"/>
              <a:gd name="T20" fmla="*/ 112 w 666"/>
              <a:gd name="T21" fmla="*/ 239 h 769"/>
              <a:gd name="T22" fmla="*/ 98 w 666"/>
              <a:gd name="T23" fmla="*/ 267 h 769"/>
              <a:gd name="T24" fmla="*/ 105 w 666"/>
              <a:gd name="T25" fmla="*/ 299 h 769"/>
              <a:gd name="T26" fmla="*/ 65 w 666"/>
              <a:gd name="T27" fmla="*/ 452 h 769"/>
              <a:gd name="T28" fmla="*/ 44 w 666"/>
              <a:gd name="T29" fmla="*/ 520 h 769"/>
              <a:gd name="T30" fmla="*/ 110 w 666"/>
              <a:gd name="T31" fmla="*/ 580 h 769"/>
              <a:gd name="T32" fmla="*/ 172 w 666"/>
              <a:gd name="T33" fmla="*/ 568 h 769"/>
              <a:gd name="T34" fmla="*/ 257 w 666"/>
              <a:gd name="T35" fmla="*/ 650 h 769"/>
              <a:gd name="T36" fmla="*/ 317 w 666"/>
              <a:gd name="T37" fmla="*/ 649 h 769"/>
              <a:gd name="T38" fmla="*/ 349 w 666"/>
              <a:gd name="T39" fmla="*/ 647 h 769"/>
              <a:gd name="T40" fmla="*/ 373 w 666"/>
              <a:gd name="T41" fmla="*/ 625 h 769"/>
              <a:gd name="T42" fmla="*/ 521 w 666"/>
              <a:gd name="T43" fmla="*/ 539 h 769"/>
              <a:gd name="T44" fmla="*/ 552 w 666"/>
              <a:gd name="T45" fmla="*/ 529 h 769"/>
              <a:gd name="T46" fmla="*/ 524 w 666"/>
              <a:gd name="T47" fmla="*/ 293 h 769"/>
              <a:gd name="T48" fmla="*/ 454 w 666"/>
              <a:gd name="T49" fmla="*/ 245 h 769"/>
              <a:gd name="T50" fmla="*/ 349 w 666"/>
              <a:gd name="T51" fmla="*/ 173 h 769"/>
              <a:gd name="T52" fmla="*/ 349 w 666"/>
              <a:gd name="T53" fmla="*/ 173 h 769"/>
              <a:gd name="T54" fmla="*/ 408 w 666"/>
              <a:gd name="T55" fmla="*/ 323 h 769"/>
              <a:gd name="T56" fmla="*/ 317 w 666"/>
              <a:gd name="T57" fmla="*/ 239 h 769"/>
              <a:gd name="T58" fmla="*/ 317 w 666"/>
              <a:gd name="T59" fmla="*/ 277 h 769"/>
              <a:gd name="T60" fmla="*/ 256 w 666"/>
              <a:gd name="T61" fmla="*/ 236 h 769"/>
              <a:gd name="T62" fmla="*/ 187 w 666"/>
              <a:gd name="T63" fmla="*/ 231 h 769"/>
              <a:gd name="T64" fmla="*/ 142 w 666"/>
              <a:gd name="T65" fmla="*/ 293 h 769"/>
              <a:gd name="T66" fmla="*/ 142 w 666"/>
              <a:gd name="T67" fmla="*/ 477 h 769"/>
              <a:gd name="T68" fmla="*/ 211 w 666"/>
              <a:gd name="T69" fmla="*/ 523 h 769"/>
              <a:gd name="T70" fmla="*/ 166 w 666"/>
              <a:gd name="T71" fmla="*/ 377 h 769"/>
              <a:gd name="T72" fmla="*/ 317 w 666"/>
              <a:gd name="T73" fmla="*/ 596 h 769"/>
              <a:gd name="T74" fmla="*/ 317 w 666"/>
              <a:gd name="T75" fmla="*/ 596 h 769"/>
              <a:gd name="T76" fmla="*/ 257 w 666"/>
              <a:gd name="T77" fmla="*/ 447 h 769"/>
              <a:gd name="T78" fmla="*/ 300 w 666"/>
              <a:gd name="T79" fmla="*/ 442 h 769"/>
              <a:gd name="T80" fmla="*/ 269 w 666"/>
              <a:gd name="T81" fmla="*/ 403 h 769"/>
              <a:gd name="T82" fmla="*/ 268 w 666"/>
              <a:gd name="T83" fmla="*/ 374 h 769"/>
              <a:gd name="T84" fmla="*/ 333 w 666"/>
              <a:gd name="T85" fmla="*/ 319 h 769"/>
              <a:gd name="T86" fmla="*/ 396 w 666"/>
              <a:gd name="T87" fmla="*/ 366 h 769"/>
              <a:gd name="T88" fmla="*/ 399 w 666"/>
              <a:gd name="T89" fmla="*/ 385 h 769"/>
              <a:gd name="T90" fmla="*/ 333 w 666"/>
              <a:gd name="T91" fmla="*/ 451 h 769"/>
              <a:gd name="T92" fmla="*/ 392 w 666"/>
              <a:gd name="T93" fmla="*/ 588 h 769"/>
              <a:gd name="T94" fmla="*/ 408 w 666"/>
              <a:gd name="T95" fmla="*/ 447 h 769"/>
              <a:gd name="T96" fmla="*/ 424 w 666"/>
              <a:gd name="T97" fmla="*/ 419 h 769"/>
              <a:gd name="T98" fmla="*/ 498 w 666"/>
              <a:gd name="T99" fmla="*/ 384 h 769"/>
              <a:gd name="T100" fmla="*/ 451 w 666"/>
              <a:gd name="T101" fmla="*/ 471 h 769"/>
              <a:gd name="T102" fmla="*/ 514 w 666"/>
              <a:gd name="T103" fmla="*/ 421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66" h="769">
                <a:moveTo>
                  <a:pt x="622" y="520"/>
                </a:moveTo>
                <a:cubicBezTo>
                  <a:pt x="603" y="509"/>
                  <a:pt x="583" y="503"/>
                  <a:pt x="569" y="503"/>
                </a:cubicBezTo>
                <a:cubicBezTo>
                  <a:pt x="568" y="502"/>
                  <a:pt x="568" y="502"/>
                  <a:pt x="568" y="502"/>
                </a:cubicBezTo>
                <a:cubicBezTo>
                  <a:pt x="614" y="480"/>
                  <a:pt x="614" y="480"/>
                  <a:pt x="614" y="480"/>
                </a:cubicBezTo>
                <a:cubicBezTo>
                  <a:pt x="622" y="476"/>
                  <a:pt x="625" y="467"/>
                  <a:pt x="621" y="459"/>
                </a:cubicBezTo>
                <a:cubicBezTo>
                  <a:pt x="617" y="451"/>
                  <a:pt x="608" y="448"/>
                  <a:pt x="600" y="451"/>
                </a:cubicBezTo>
                <a:cubicBezTo>
                  <a:pt x="561" y="470"/>
                  <a:pt x="561" y="470"/>
                  <a:pt x="561" y="470"/>
                </a:cubicBezTo>
                <a:cubicBezTo>
                  <a:pt x="566" y="457"/>
                  <a:pt x="569" y="444"/>
                  <a:pt x="572" y="431"/>
                </a:cubicBezTo>
                <a:cubicBezTo>
                  <a:pt x="590" y="422"/>
                  <a:pt x="602" y="404"/>
                  <a:pt x="602" y="384"/>
                </a:cubicBezTo>
                <a:cubicBezTo>
                  <a:pt x="602" y="363"/>
                  <a:pt x="589" y="345"/>
                  <a:pt x="572" y="337"/>
                </a:cubicBezTo>
                <a:cubicBezTo>
                  <a:pt x="569" y="324"/>
                  <a:pt x="565" y="311"/>
                  <a:pt x="561" y="299"/>
                </a:cubicBezTo>
                <a:cubicBezTo>
                  <a:pt x="600" y="318"/>
                  <a:pt x="600" y="318"/>
                  <a:pt x="600" y="318"/>
                </a:cubicBezTo>
                <a:cubicBezTo>
                  <a:pt x="602" y="319"/>
                  <a:pt x="605" y="320"/>
                  <a:pt x="607" y="320"/>
                </a:cubicBezTo>
                <a:cubicBezTo>
                  <a:pt x="613" y="320"/>
                  <a:pt x="618" y="316"/>
                  <a:pt x="621" y="311"/>
                </a:cubicBezTo>
                <a:cubicBezTo>
                  <a:pt x="625" y="303"/>
                  <a:pt x="622" y="293"/>
                  <a:pt x="614" y="289"/>
                </a:cubicBezTo>
                <a:cubicBezTo>
                  <a:pt x="568" y="267"/>
                  <a:pt x="568" y="267"/>
                  <a:pt x="568" y="267"/>
                </a:cubicBezTo>
                <a:cubicBezTo>
                  <a:pt x="568" y="267"/>
                  <a:pt x="568" y="267"/>
                  <a:pt x="568" y="267"/>
                </a:cubicBezTo>
                <a:cubicBezTo>
                  <a:pt x="582" y="268"/>
                  <a:pt x="602" y="262"/>
                  <a:pt x="622" y="250"/>
                </a:cubicBezTo>
                <a:cubicBezTo>
                  <a:pt x="654" y="232"/>
                  <a:pt x="666" y="193"/>
                  <a:pt x="666" y="193"/>
                </a:cubicBezTo>
                <a:cubicBezTo>
                  <a:pt x="666" y="193"/>
                  <a:pt x="626" y="184"/>
                  <a:pt x="594" y="202"/>
                </a:cubicBezTo>
                <a:cubicBezTo>
                  <a:pt x="575" y="213"/>
                  <a:pt x="560" y="227"/>
                  <a:pt x="553" y="239"/>
                </a:cubicBezTo>
                <a:cubicBezTo>
                  <a:pt x="552" y="240"/>
                  <a:pt x="552" y="240"/>
                  <a:pt x="552" y="240"/>
                </a:cubicBezTo>
                <a:cubicBezTo>
                  <a:pt x="556" y="189"/>
                  <a:pt x="556" y="189"/>
                  <a:pt x="556" y="189"/>
                </a:cubicBezTo>
                <a:cubicBezTo>
                  <a:pt x="556" y="180"/>
                  <a:pt x="550" y="173"/>
                  <a:pt x="541" y="172"/>
                </a:cubicBezTo>
                <a:cubicBezTo>
                  <a:pt x="533" y="171"/>
                  <a:pt x="525" y="178"/>
                  <a:pt x="524" y="187"/>
                </a:cubicBezTo>
                <a:cubicBezTo>
                  <a:pt x="521" y="230"/>
                  <a:pt x="521" y="230"/>
                  <a:pt x="521" y="230"/>
                </a:cubicBezTo>
                <a:cubicBezTo>
                  <a:pt x="512" y="220"/>
                  <a:pt x="503" y="210"/>
                  <a:pt x="493" y="201"/>
                </a:cubicBezTo>
                <a:cubicBezTo>
                  <a:pt x="493" y="199"/>
                  <a:pt x="493" y="197"/>
                  <a:pt x="493" y="195"/>
                </a:cubicBezTo>
                <a:cubicBezTo>
                  <a:pt x="493" y="167"/>
                  <a:pt x="470" y="144"/>
                  <a:pt x="441" y="144"/>
                </a:cubicBezTo>
                <a:cubicBezTo>
                  <a:pt x="430" y="144"/>
                  <a:pt x="419" y="147"/>
                  <a:pt x="411" y="154"/>
                </a:cubicBezTo>
                <a:cubicBezTo>
                  <a:pt x="398" y="150"/>
                  <a:pt x="386" y="147"/>
                  <a:pt x="373" y="144"/>
                </a:cubicBezTo>
                <a:cubicBezTo>
                  <a:pt x="409" y="120"/>
                  <a:pt x="409" y="120"/>
                  <a:pt x="409" y="120"/>
                </a:cubicBezTo>
                <a:cubicBezTo>
                  <a:pt x="416" y="115"/>
                  <a:pt x="418" y="105"/>
                  <a:pt x="413" y="98"/>
                </a:cubicBezTo>
                <a:cubicBezTo>
                  <a:pt x="408" y="91"/>
                  <a:pt x="398" y="89"/>
                  <a:pt x="391" y="94"/>
                </a:cubicBezTo>
                <a:cubicBezTo>
                  <a:pt x="349" y="123"/>
                  <a:pt x="349" y="123"/>
                  <a:pt x="349" y="123"/>
                </a:cubicBezTo>
                <a:cubicBezTo>
                  <a:pt x="349" y="122"/>
                  <a:pt x="349" y="122"/>
                  <a:pt x="349" y="122"/>
                </a:cubicBezTo>
                <a:cubicBezTo>
                  <a:pt x="356" y="110"/>
                  <a:pt x="361" y="90"/>
                  <a:pt x="361" y="67"/>
                </a:cubicBezTo>
                <a:cubicBezTo>
                  <a:pt x="361" y="30"/>
                  <a:pt x="333" y="0"/>
                  <a:pt x="333" y="0"/>
                </a:cubicBezTo>
                <a:cubicBezTo>
                  <a:pt x="333" y="0"/>
                  <a:pt x="305" y="30"/>
                  <a:pt x="305" y="67"/>
                </a:cubicBezTo>
                <a:cubicBezTo>
                  <a:pt x="305" y="89"/>
                  <a:pt x="310" y="109"/>
                  <a:pt x="317" y="121"/>
                </a:cubicBezTo>
                <a:cubicBezTo>
                  <a:pt x="317" y="123"/>
                  <a:pt x="317" y="123"/>
                  <a:pt x="317" y="123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268" y="89"/>
                  <a:pt x="258" y="91"/>
                  <a:pt x="253" y="98"/>
                </a:cubicBezTo>
                <a:cubicBezTo>
                  <a:pt x="248" y="105"/>
                  <a:pt x="250" y="115"/>
                  <a:pt x="257" y="120"/>
                </a:cubicBezTo>
                <a:cubicBezTo>
                  <a:pt x="293" y="144"/>
                  <a:pt x="293" y="144"/>
                  <a:pt x="293" y="144"/>
                </a:cubicBezTo>
                <a:cubicBezTo>
                  <a:pt x="280" y="147"/>
                  <a:pt x="267" y="150"/>
                  <a:pt x="255" y="154"/>
                </a:cubicBezTo>
                <a:cubicBezTo>
                  <a:pt x="246" y="147"/>
                  <a:pt x="236" y="144"/>
                  <a:pt x="224" y="144"/>
                </a:cubicBezTo>
                <a:cubicBezTo>
                  <a:pt x="195" y="144"/>
                  <a:pt x="172" y="167"/>
                  <a:pt x="172" y="195"/>
                </a:cubicBezTo>
                <a:cubicBezTo>
                  <a:pt x="172" y="197"/>
                  <a:pt x="172" y="199"/>
                  <a:pt x="173" y="201"/>
                </a:cubicBezTo>
                <a:cubicBezTo>
                  <a:pt x="163" y="210"/>
                  <a:pt x="153" y="220"/>
                  <a:pt x="145" y="230"/>
                </a:cubicBezTo>
                <a:cubicBezTo>
                  <a:pt x="141" y="187"/>
                  <a:pt x="141" y="187"/>
                  <a:pt x="141" y="187"/>
                </a:cubicBezTo>
                <a:cubicBezTo>
                  <a:pt x="141" y="178"/>
                  <a:pt x="133" y="171"/>
                  <a:pt x="124" y="172"/>
                </a:cubicBezTo>
                <a:cubicBezTo>
                  <a:pt x="116" y="173"/>
                  <a:pt x="109" y="180"/>
                  <a:pt x="110" y="189"/>
                </a:cubicBezTo>
                <a:cubicBezTo>
                  <a:pt x="114" y="240"/>
                  <a:pt x="114" y="240"/>
                  <a:pt x="114" y="240"/>
                </a:cubicBezTo>
                <a:cubicBezTo>
                  <a:pt x="112" y="239"/>
                  <a:pt x="112" y="239"/>
                  <a:pt x="112" y="239"/>
                </a:cubicBezTo>
                <a:cubicBezTo>
                  <a:pt x="105" y="227"/>
                  <a:pt x="91" y="213"/>
                  <a:pt x="71" y="202"/>
                </a:cubicBezTo>
                <a:cubicBezTo>
                  <a:pt x="39" y="183"/>
                  <a:pt x="0" y="193"/>
                  <a:pt x="0" y="193"/>
                </a:cubicBezTo>
                <a:cubicBezTo>
                  <a:pt x="0" y="193"/>
                  <a:pt x="11" y="232"/>
                  <a:pt x="43" y="250"/>
                </a:cubicBezTo>
                <a:cubicBezTo>
                  <a:pt x="63" y="262"/>
                  <a:pt x="83" y="268"/>
                  <a:pt x="98" y="267"/>
                </a:cubicBezTo>
                <a:cubicBezTo>
                  <a:pt x="98" y="267"/>
                  <a:pt x="98" y="267"/>
                  <a:pt x="98" y="267"/>
                </a:cubicBezTo>
                <a:cubicBezTo>
                  <a:pt x="52" y="289"/>
                  <a:pt x="52" y="289"/>
                  <a:pt x="52" y="289"/>
                </a:cubicBezTo>
                <a:cubicBezTo>
                  <a:pt x="44" y="293"/>
                  <a:pt x="41" y="302"/>
                  <a:pt x="44" y="310"/>
                </a:cubicBezTo>
                <a:cubicBezTo>
                  <a:pt x="47" y="316"/>
                  <a:pt x="53" y="319"/>
                  <a:pt x="59" y="319"/>
                </a:cubicBezTo>
                <a:cubicBezTo>
                  <a:pt x="61" y="319"/>
                  <a:pt x="63" y="319"/>
                  <a:pt x="66" y="318"/>
                </a:cubicBezTo>
                <a:cubicBezTo>
                  <a:pt x="105" y="299"/>
                  <a:pt x="105" y="299"/>
                  <a:pt x="105" y="299"/>
                </a:cubicBezTo>
                <a:cubicBezTo>
                  <a:pt x="100" y="311"/>
                  <a:pt x="96" y="324"/>
                  <a:pt x="94" y="337"/>
                </a:cubicBezTo>
                <a:cubicBezTo>
                  <a:pt x="76" y="345"/>
                  <a:pt x="63" y="363"/>
                  <a:pt x="63" y="384"/>
                </a:cubicBezTo>
                <a:cubicBezTo>
                  <a:pt x="63" y="404"/>
                  <a:pt x="76" y="422"/>
                  <a:pt x="93" y="431"/>
                </a:cubicBezTo>
                <a:cubicBezTo>
                  <a:pt x="96" y="444"/>
                  <a:pt x="100" y="457"/>
                  <a:pt x="105" y="470"/>
                </a:cubicBezTo>
                <a:cubicBezTo>
                  <a:pt x="65" y="452"/>
                  <a:pt x="65" y="452"/>
                  <a:pt x="65" y="452"/>
                </a:cubicBezTo>
                <a:cubicBezTo>
                  <a:pt x="58" y="448"/>
                  <a:pt x="48" y="451"/>
                  <a:pt x="44" y="459"/>
                </a:cubicBezTo>
                <a:cubicBezTo>
                  <a:pt x="41" y="467"/>
                  <a:pt x="44" y="476"/>
                  <a:pt x="52" y="480"/>
                </a:cubicBezTo>
                <a:cubicBezTo>
                  <a:pt x="98" y="502"/>
                  <a:pt x="98" y="502"/>
                  <a:pt x="98" y="502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82" y="503"/>
                  <a:pt x="63" y="509"/>
                  <a:pt x="44" y="520"/>
                </a:cubicBezTo>
                <a:cubicBezTo>
                  <a:pt x="12" y="538"/>
                  <a:pt x="0" y="577"/>
                  <a:pt x="0" y="577"/>
                </a:cubicBezTo>
                <a:cubicBezTo>
                  <a:pt x="0" y="577"/>
                  <a:pt x="40" y="587"/>
                  <a:pt x="71" y="568"/>
                </a:cubicBezTo>
                <a:cubicBezTo>
                  <a:pt x="92" y="557"/>
                  <a:pt x="107" y="542"/>
                  <a:pt x="113" y="530"/>
                </a:cubicBezTo>
                <a:cubicBezTo>
                  <a:pt x="114" y="530"/>
                  <a:pt x="114" y="530"/>
                  <a:pt x="114" y="530"/>
                </a:cubicBezTo>
                <a:cubicBezTo>
                  <a:pt x="110" y="580"/>
                  <a:pt x="110" y="580"/>
                  <a:pt x="110" y="580"/>
                </a:cubicBezTo>
                <a:cubicBezTo>
                  <a:pt x="109" y="589"/>
                  <a:pt x="115" y="597"/>
                  <a:pt x="124" y="597"/>
                </a:cubicBezTo>
                <a:cubicBezTo>
                  <a:pt x="125" y="597"/>
                  <a:pt x="125" y="597"/>
                  <a:pt x="125" y="597"/>
                </a:cubicBezTo>
                <a:cubicBezTo>
                  <a:pt x="134" y="597"/>
                  <a:pt x="141" y="591"/>
                  <a:pt x="141" y="583"/>
                </a:cubicBezTo>
                <a:cubicBezTo>
                  <a:pt x="145" y="540"/>
                  <a:pt x="145" y="540"/>
                  <a:pt x="145" y="540"/>
                </a:cubicBezTo>
                <a:cubicBezTo>
                  <a:pt x="153" y="550"/>
                  <a:pt x="162" y="559"/>
                  <a:pt x="172" y="568"/>
                </a:cubicBezTo>
                <a:cubicBezTo>
                  <a:pt x="172" y="570"/>
                  <a:pt x="172" y="571"/>
                  <a:pt x="172" y="573"/>
                </a:cubicBezTo>
                <a:cubicBezTo>
                  <a:pt x="172" y="602"/>
                  <a:pt x="195" y="625"/>
                  <a:pt x="224" y="625"/>
                </a:cubicBezTo>
                <a:cubicBezTo>
                  <a:pt x="235" y="625"/>
                  <a:pt x="245" y="621"/>
                  <a:pt x="254" y="615"/>
                </a:cubicBezTo>
                <a:cubicBezTo>
                  <a:pt x="266" y="620"/>
                  <a:pt x="279" y="623"/>
                  <a:pt x="293" y="625"/>
                </a:cubicBezTo>
                <a:cubicBezTo>
                  <a:pt x="257" y="650"/>
                  <a:pt x="257" y="650"/>
                  <a:pt x="257" y="650"/>
                </a:cubicBezTo>
                <a:cubicBezTo>
                  <a:pt x="250" y="655"/>
                  <a:pt x="248" y="665"/>
                  <a:pt x="253" y="672"/>
                </a:cubicBezTo>
                <a:cubicBezTo>
                  <a:pt x="256" y="676"/>
                  <a:pt x="261" y="679"/>
                  <a:pt x="266" y="679"/>
                </a:cubicBezTo>
                <a:cubicBezTo>
                  <a:pt x="269" y="679"/>
                  <a:pt x="272" y="678"/>
                  <a:pt x="275" y="676"/>
                </a:cubicBezTo>
                <a:cubicBezTo>
                  <a:pt x="317" y="647"/>
                  <a:pt x="317" y="647"/>
                  <a:pt x="317" y="647"/>
                </a:cubicBezTo>
                <a:cubicBezTo>
                  <a:pt x="317" y="649"/>
                  <a:pt x="317" y="649"/>
                  <a:pt x="317" y="649"/>
                </a:cubicBezTo>
                <a:cubicBezTo>
                  <a:pt x="310" y="661"/>
                  <a:pt x="305" y="680"/>
                  <a:pt x="305" y="703"/>
                </a:cubicBezTo>
                <a:cubicBezTo>
                  <a:pt x="305" y="740"/>
                  <a:pt x="333" y="769"/>
                  <a:pt x="333" y="769"/>
                </a:cubicBezTo>
                <a:cubicBezTo>
                  <a:pt x="333" y="769"/>
                  <a:pt x="361" y="740"/>
                  <a:pt x="361" y="703"/>
                </a:cubicBezTo>
                <a:cubicBezTo>
                  <a:pt x="361" y="680"/>
                  <a:pt x="356" y="659"/>
                  <a:pt x="349" y="647"/>
                </a:cubicBezTo>
                <a:cubicBezTo>
                  <a:pt x="349" y="647"/>
                  <a:pt x="349" y="647"/>
                  <a:pt x="349" y="647"/>
                </a:cubicBezTo>
                <a:cubicBezTo>
                  <a:pt x="391" y="676"/>
                  <a:pt x="391" y="676"/>
                  <a:pt x="391" y="676"/>
                </a:cubicBezTo>
                <a:cubicBezTo>
                  <a:pt x="393" y="678"/>
                  <a:pt x="396" y="679"/>
                  <a:pt x="400" y="679"/>
                </a:cubicBezTo>
                <a:cubicBezTo>
                  <a:pt x="405" y="679"/>
                  <a:pt x="410" y="676"/>
                  <a:pt x="413" y="672"/>
                </a:cubicBezTo>
                <a:cubicBezTo>
                  <a:pt x="418" y="665"/>
                  <a:pt x="416" y="655"/>
                  <a:pt x="409" y="650"/>
                </a:cubicBezTo>
                <a:cubicBezTo>
                  <a:pt x="373" y="625"/>
                  <a:pt x="373" y="625"/>
                  <a:pt x="373" y="625"/>
                </a:cubicBezTo>
                <a:cubicBezTo>
                  <a:pt x="386" y="623"/>
                  <a:pt x="399" y="620"/>
                  <a:pt x="412" y="615"/>
                </a:cubicBezTo>
                <a:cubicBezTo>
                  <a:pt x="420" y="621"/>
                  <a:pt x="430" y="625"/>
                  <a:pt x="441" y="625"/>
                </a:cubicBezTo>
                <a:cubicBezTo>
                  <a:pt x="470" y="625"/>
                  <a:pt x="493" y="602"/>
                  <a:pt x="493" y="573"/>
                </a:cubicBezTo>
                <a:cubicBezTo>
                  <a:pt x="493" y="571"/>
                  <a:pt x="493" y="570"/>
                  <a:pt x="493" y="568"/>
                </a:cubicBezTo>
                <a:cubicBezTo>
                  <a:pt x="503" y="559"/>
                  <a:pt x="512" y="550"/>
                  <a:pt x="521" y="539"/>
                </a:cubicBezTo>
                <a:cubicBezTo>
                  <a:pt x="524" y="583"/>
                  <a:pt x="524" y="583"/>
                  <a:pt x="524" y="583"/>
                </a:cubicBezTo>
                <a:cubicBezTo>
                  <a:pt x="525" y="591"/>
                  <a:pt x="532" y="597"/>
                  <a:pt x="540" y="597"/>
                </a:cubicBezTo>
                <a:cubicBezTo>
                  <a:pt x="541" y="597"/>
                  <a:pt x="541" y="597"/>
                  <a:pt x="541" y="597"/>
                </a:cubicBezTo>
                <a:cubicBezTo>
                  <a:pt x="550" y="597"/>
                  <a:pt x="557" y="589"/>
                  <a:pt x="556" y="580"/>
                </a:cubicBezTo>
                <a:cubicBezTo>
                  <a:pt x="552" y="529"/>
                  <a:pt x="552" y="529"/>
                  <a:pt x="552" y="529"/>
                </a:cubicBezTo>
                <a:cubicBezTo>
                  <a:pt x="552" y="530"/>
                  <a:pt x="552" y="530"/>
                  <a:pt x="552" y="530"/>
                </a:cubicBezTo>
                <a:cubicBezTo>
                  <a:pt x="559" y="542"/>
                  <a:pt x="574" y="557"/>
                  <a:pt x="594" y="568"/>
                </a:cubicBezTo>
                <a:cubicBezTo>
                  <a:pt x="626" y="587"/>
                  <a:pt x="666" y="577"/>
                  <a:pt x="666" y="577"/>
                </a:cubicBezTo>
                <a:cubicBezTo>
                  <a:pt x="666" y="577"/>
                  <a:pt x="654" y="538"/>
                  <a:pt x="622" y="520"/>
                </a:cubicBezTo>
                <a:close/>
                <a:moveTo>
                  <a:pt x="524" y="293"/>
                </a:moveTo>
                <a:cubicBezTo>
                  <a:pt x="530" y="306"/>
                  <a:pt x="535" y="319"/>
                  <a:pt x="538" y="333"/>
                </a:cubicBezTo>
                <a:cubicBezTo>
                  <a:pt x="528" y="336"/>
                  <a:pt x="519" y="341"/>
                  <a:pt x="513" y="348"/>
                </a:cubicBezTo>
                <a:cubicBezTo>
                  <a:pt x="467" y="326"/>
                  <a:pt x="467" y="326"/>
                  <a:pt x="467" y="326"/>
                </a:cubicBezTo>
                <a:lnTo>
                  <a:pt x="524" y="293"/>
                </a:lnTo>
                <a:close/>
                <a:moveTo>
                  <a:pt x="454" y="245"/>
                </a:moveTo>
                <a:cubicBezTo>
                  <a:pt x="464" y="243"/>
                  <a:pt x="472" y="238"/>
                  <a:pt x="479" y="231"/>
                </a:cubicBezTo>
                <a:cubicBezTo>
                  <a:pt x="490" y="242"/>
                  <a:pt x="499" y="253"/>
                  <a:pt x="508" y="265"/>
                </a:cubicBezTo>
                <a:cubicBezTo>
                  <a:pt x="451" y="298"/>
                  <a:pt x="451" y="298"/>
                  <a:pt x="451" y="298"/>
                </a:cubicBezTo>
                <a:lnTo>
                  <a:pt x="454" y="245"/>
                </a:lnTo>
                <a:close/>
                <a:moveTo>
                  <a:pt x="349" y="173"/>
                </a:moveTo>
                <a:cubicBezTo>
                  <a:pt x="363" y="175"/>
                  <a:pt x="378" y="177"/>
                  <a:pt x="392" y="181"/>
                </a:cubicBezTo>
                <a:cubicBezTo>
                  <a:pt x="390" y="186"/>
                  <a:pt x="390" y="190"/>
                  <a:pt x="390" y="195"/>
                </a:cubicBezTo>
                <a:cubicBezTo>
                  <a:pt x="390" y="201"/>
                  <a:pt x="390" y="206"/>
                  <a:pt x="392" y="210"/>
                </a:cubicBezTo>
                <a:cubicBezTo>
                  <a:pt x="349" y="239"/>
                  <a:pt x="349" y="239"/>
                  <a:pt x="349" y="239"/>
                </a:cubicBezTo>
                <a:lnTo>
                  <a:pt x="349" y="173"/>
                </a:lnTo>
                <a:close/>
                <a:moveTo>
                  <a:pt x="349" y="277"/>
                </a:moveTo>
                <a:cubicBezTo>
                  <a:pt x="410" y="236"/>
                  <a:pt x="410" y="236"/>
                  <a:pt x="410" y="236"/>
                </a:cubicBezTo>
                <a:cubicBezTo>
                  <a:pt x="414" y="239"/>
                  <a:pt x="418" y="242"/>
                  <a:pt x="423" y="244"/>
                </a:cubicBezTo>
                <a:cubicBezTo>
                  <a:pt x="418" y="317"/>
                  <a:pt x="418" y="317"/>
                  <a:pt x="418" y="317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3" y="305"/>
                  <a:pt x="372" y="292"/>
                  <a:pt x="349" y="289"/>
                </a:cubicBezTo>
                <a:lnTo>
                  <a:pt x="349" y="277"/>
                </a:lnTo>
                <a:close/>
                <a:moveTo>
                  <a:pt x="274" y="181"/>
                </a:moveTo>
                <a:cubicBezTo>
                  <a:pt x="288" y="177"/>
                  <a:pt x="302" y="175"/>
                  <a:pt x="317" y="173"/>
                </a:cubicBezTo>
                <a:cubicBezTo>
                  <a:pt x="317" y="239"/>
                  <a:pt x="317" y="239"/>
                  <a:pt x="317" y="239"/>
                </a:cubicBezTo>
                <a:cubicBezTo>
                  <a:pt x="274" y="210"/>
                  <a:pt x="274" y="210"/>
                  <a:pt x="274" y="210"/>
                </a:cubicBezTo>
                <a:cubicBezTo>
                  <a:pt x="275" y="206"/>
                  <a:pt x="276" y="201"/>
                  <a:pt x="276" y="195"/>
                </a:cubicBezTo>
                <a:cubicBezTo>
                  <a:pt x="276" y="190"/>
                  <a:pt x="275" y="186"/>
                  <a:pt x="274" y="181"/>
                </a:cubicBezTo>
                <a:close/>
                <a:moveTo>
                  <a:pt x="256" y="236"/>
                </a:moveTo>
                <a:cubicBezTo>
                  <a:pt x="317" y="277"/>
                  <a:pt x="317" y="277"/>
                  <a:pt x="317" y="277"/>
                </a:cubicBezTo>
                <a:cubicBezTo>
                  <a:pt x="317" y="289"/>
                  <a:pt x="317" y="289"/>
                  <a:pt x="317" y="289"/>
                </a:cubicBezTo>
                <a:cubicBezTo>
                  <a:pt x="293" y="292"/>
                  <a:pt x="272" y="305"/>
                  <a:pt x="257" y="323"/>
                </a:cubicBezTo>
                <a:cubicBezTo>
                  <a:pt x="247" y="317"/>
                  <a:pt x="247" y="317"/>
                  <a:pt x="247" y="317"/>
                </a:cubicBezTo>
                <a:cubicBezTo>
                  <a:pt x="243" y="244"/>
                  <a:pt x="243" y="244"/>
                  <a:pt x="243" y="244"/>
                </a:cubicBezTo>
                <a:cubicBezTo>
                  <a:pt x="247" y="242"/>
                  <a:pt x="252" y="239"/>
                  <a:pt x="256" y="236"/>
                </a:cubicBezTo>
                <a:close/>
                <a:moveTo>
                  <a:pt x="187" y="231"/>
                </a:moveTo>
                <a:cubicBezTo>
                  <a:pt x="193" y="238"/>
                  <a:pt x="202" y="243"/>
                  <a:pt x="211" y="245"/>
                </a:cubicBezTo>
                <a:cubicBezTo>
                  <a:pt x="214" y="298"/>
                  <a:pt x="214" y="298"/>
                  <a:pt x="214" y="298"/>
                </a:cubicBezTo>
                <a:cubicBezTo>
                  <a:pt x="158" y="265"/>
                  <a:pt x="158" y="265"/>
                  <a:pt x="158" y="265"/>
                </a:cubicBezTo>
                <a:cubicBezTo>
                  <a:pt x="166" y="253"/>
                  <a:pt x="176" y="242"/>
                  <a:pt x="187" y="231"/>
                </a:cubicBezTo>
                <a:close/>
                <a:moveTo>
                  <a:pt x="142" y="293"/>
                </a:moveTo>
                <a:cubicBezTo>
                  <a:pt x="198" y="325"/>
                  <a:pt x="198" y="325"/>
                  <a:pt x="198" y="325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46" y="341"/>
                  <a:pt x="137" y="336"/>
                  <a:pt x="127" y="333"/>
                </a:cubicBezTo>
                <a:cubicBezTo>
                  <a:pt x="131" y="319"/>
                  <a:pt x="136" y="306"/>
                  <a:pt x="142" y="293"/>
                </a:cubicBezTo>
                <a:close/>
                <a:moveTo>
                  <a:pt x="142" y="477"/>
                </a:moveTo>
                <a:cubicBezTo>
                  <a:pt x="135" y="463"/>
                  <a:pt x="130" y="449"/>
                  <a:pt x="127" y="434"/>
                </a:cubicBezTo>
                <a:cubicBezTo>
                  <a:pt x="136" y="432"/>
                  <a:pt x="145" y="427"/>
                  <a:pt x="151" y="421"/>
                </a:cubicBezTo>
                <a:cubicBezTo>
                  <a:pt x="198" y="444"/>
                  <a:pt x="198" y="444"/>
                  <a:pt x="198" y="444"/>
                </a:cubicBezTo>
                <a:lnTo>
                  <a:pt x="142" y="477"/>
                </a:lnTo>
                <a:close/>
                <a:moveTo>
                  <a:pt x="211" y="523"/>
                </a:moveTo>
                <a:cubicBezTo>
                  <a:pt x="201" y="526"/>
                  <a:pt x="193" y="531"/>
                  <a:pt x="186" y="538"/>
                </a:cubicBezTo>
                <a:cubicBezTo>
                  <a:pt x="176" y="528"/>
                  <a:pt x="166" y="516"/>
                  <a:pt x="158" y="504"/>
                </a:cubicBezTo>
                <a:cubicBezTo>
                  <a:pt x="214" y="471"/>
                  <a:pt x="214" y="471"/>
                  <a:pt x="214" y="471"/>
                </a:cubicBezTo>
                <a:lnTo>
                  <a:pt x="211" y="523"/>
                </a:lnTo>
                <a:close/>
                <a:moveTo>
                  <a:pt x="241" y="419"/>
                </a:moveTo>
                <a:cubicBezTo>
                  <a:pt x="231" y="425"/>
                  <a:pt x="231" y="425"/>
                  <a:pt x="231" y="425"/>
                </a:cubicBezTo>
                <a:cubicBezTo>
                  <a:pt x="166" y="393"/>
                  <a:pt x="166" y="393"/>
                  <a:pt x="166" y="393"/>
                </a:cubicBezTo>
                <a:cubicBezTo>
                  <a:pt x="167" y="390"/>
                  <a:pt x="167" y="387"/>
                  <a:pt x="167" y="384"/>
                </a:cubicBezTo>
                <a:cubicBezTo>
                  <a:pt x="167" y="381"/>
                  <a:pt x="167" y="379"/>
                  <a:pt x="166" y="377"/>
                </a:cubicBezTo>
                <a:cubicBezTo>
                  <a:pt x="231" y="344"/>
                  <a:pt x="231" y="344"/>
                  <a:pt x="231" y="344"/>
                </a:cubicBezTo>
                <a:cubicBezTo>
                  <a:pt x="242" y="350"/>
                  <a:pt x="242" y="350"/>
                  <a:pt x="242" y="350"/>
                </a:cubicBezTo>
                <a:cubicBezTo>
                  <a:pt x="237" y="361"/>
                  <a:pt x="235" y="373"/>
                  <a:pt x="235" y="385"/>
                </a:cubicBezTo>
                <a:cubicBezTo>
                  <a:pt x="235" y="397"/>
                  <a:pt x="237" y="409"/>
                  <a:pt x="241" y="419"/>
                </a:cubicBezTo>
                <a:close/>
                <a:moveTo>
                  <a:pt x="317" y="596"/>
                </a:moveTo>
                <a:cubicBezTo>
                  <a:pt x="302" y="595"/>
                  <a:pt x="287" y="592"/>
                  <a:pt x="273" y="588"/>
                </a:cubicBezTo>
                <a:cubicBezTo>
                  <a:pt x="275" y="584"/>
                  <a:pt x="276" y="578"/>
                  <a:pt x="276" y="573"/>
                </a:cubicBezTo>
                <a:cubicBezTo>
                  <a:pt x="276" y="568"/>
                  <a:pt x="275" y="564"/>
                  <a:pt x="274" y="559"/>
                </a:cubicBezTo>
                <a:cubicBezTo>
                  <a:pt x="317" y="531"/>
                  <a:pt x="317" y="531"/>
                  <a:pt x="317" y="531"/>
                </a:cubicBezTo>
                <a:lnTo>
                  <a:pt x="317" y="596"/>
                </a:lnTo>
                <a:close/>
                <a:moveTo>
                  <a:pt x="317" y="493"/>
                </a:moveTo>
                <a:cubicBezTo>
                  <a:pt x="256" y="533"/>
                  <a:pt x="256" y="533"/>
                  <a:pt x="256" y="533"/>
                </a:cubicBezTo>
                <a:cubicBezTo>
                  <a:pt x="252" y="530"/>
                  <a:pt x="248" y="527"/>
                  <a:pt x="243" y="525"/>
                </a:cubicBezTo>
                <a:cubicBezTo>
                  <a:pt x="247" y="453"/>
                  <a:pt x="247" y="453"/>
                  <a:pt x="247" y="453"/>
                </a:cubicBezTo>
                <a:cubicBezTo>
                  <a:pt x="257" y="447"/>
                  <a:pt x="257" y="447"/>
                  <a:pt x="257" y="447"/>
                </a:cubicBezTo>
                <a:cubicBezTo>
                  <a:pt x="272" y="465"/>
                  <a:pt x="293" y="477"/>
                  <a:pt x="317" y="481"/>
                </a:cubicBezTo>
                <a:lnTo>
                  <a:pt x="317" y="493"/>
                </a:lnTo>
                <a:close/>
                <a:moveTo>
                  <a:pt x="333" y="451"/>
                </a:moveTo>
                <a:cubicBezTo>
                  <a:pt x="321" y="451"/>
                  <a:pt x="309" y="448"/>
                  <a:pt x="300" y="442"/>
                </a:cubicBezTo>
                <a:cubicBezTo>
                  <a:pt x="300" y="442"/>
                  <a:pt x="300" y="442"/>
                  <a:pt x="300" y="442"/>
                </a:cubicBezTo>
                <a:cubicBezTo>
                  <a:pt x="297" y="440"/>
                  <a:pt x="294" y="439"/>
                  <a:pt x="292" y="437"/>
                </a:cubicBezTo>
                <a:cubicBezTo>
                  <a:pt x="292" y="437"/>
                  <a:pt x="292" y="437"/>
                  <a:pt x="292" y="437"/>
                </a:cubicBezTo>
                <a:cubicBezTo>
                  <a:pt x="281" y="428"/>
                  <a:pt x="273" y="417"/>
                  <a:pt x="269" y="403"/>
                </a:cubicBezTo>
                <a:cubicBezTo>
                  <a:pt x="269" y="403"/>
                  <a:pt x="269" y="403"/>
                  <a:pt x="269" y="403"/>
                </a:cubicBezTo>
                <a:cubicBezTo>
                  <a:pt x="269" y="403"/>
                  <a:pt x="269" y="403"/>
                  <a:pt x="269" y="403"/>
                </a:cubicBezTo>
                <a:cubicBezTo>
                  <a:pt x="269" y="400"/>
                  <a:pt x="268" y="398"/>
                  <a:pt x="268" y="395"/>
                </a:cubicBezTo>
                <a:cubicBezTo>
                  <a:pt x="268" y="395"/>
                  <a:pt x="267" y="394"/>
                  <a:pt x="267" y="393"/>
                </a:cubicBezTo>
                <a:cubicBezTo>
                  <a:pt x="267" y="391"/>
                  <a:pt x="267" y="388"/>
                  <a:pt x="267" y="385"/>
                </a:cubicBezTo>
                <a:cubicBezTo>
                  <a:pt x="267" y="382"/>
                  <a:pt x="267" y="379"/>
                  <a:pt x="267" y="376"/>
                </a:cubicBezTo>
                <a:cubicBezTo>
                  <a:pt x="267" y="376"/>
                  <a:pt x="268" y="375"/>
                  <a:pt x="268" y="374"/>
                </a:cubicBezTo>
                <a:cubicBezTo>
                  <a:pt x="270" y="358"/>
                  <a:pt x="279" y="343"/>
                  <a:pt x="292" y="333"/>
                </a:cubicBezTo>
                <a:cubicBezTo>
                  <a:pt x="292" y="333"/>
                  <a:pt x="292" y="333"/>
                  <a:pt x="292" y="333"/>
                </a:cubicBezTo>
                <a:cubicBezTo>
                  <a:pt x="295" y="331"/>
                  <a:pt x="297" y="329"/>
                  <a:pt x="300" y="328"/>
                </a:cubicBezTo>
                <a:cubicBezTo>
                  <a:pt x="300" y="328"/>
                  <a:pt x="300" y="328"/>
                  <a:pt x="300" y="328"/>
                </a:cubicBezTo>
                <a:cubicBezTo>
                  <a:pt x="309" y="322"/>
                  <a:pt x="321" y="319"/>
                  <a:pt x="333" y="319"/>
                </a:cubicBezTo>
                <a:cubicBezTo>
                  <a:pt x="345" y="319"/>
                  <a:pt x="356" y="322"/>
                  <a:pt x="366" y="328"/>
                </a:cubicBezTo>
                <a:cubicBezTo>
                  <a:pt x="366" y="328"/>
                  <a:pt x="366" y="328"/>
                  <a:pt x="366" y="328"/>
                </a:cubicBezTo>
                <a:cubicBezTo>
                  <a:pt x="368" y="329"/>
                  <a:pt x="371" y="331"/>
                  <a:pt x="373" y="333"/>
                </a:cubicBezTo>
                <a:cubicBezTo>
                  <a:pt x="373" y="333"/>
                  <a:pt x="373" y="333"/>
                  <a:pt x="373" y="333"/>
                </a:cubicBezTo>
                <a:cubicBezTo>
                  <a:pt x="384" y="341"/>
                  <a:pt x="392" y="353"/>
                  <a:pt x="396" y="366"/>
                </a:cubicBezTo>
                <a:cubicBezTo>
                  <a:pt x="396" y="366"/>
                  <a:pt x="396" y="366"/>
                  <a:pt x="396" y="366"/>
                </a:cubicBezTo>
                <a:cubicBezTo>
                  <a:pt x="396" y="367"/>
                  <a:pt x="396" y="367"/>
                  <a:pt x="396" y="367"/>
                </a:cubicBezTo>
                <a:cubicBezTo>
                  <a:pt x="397" y="369"/>
                  <a:pt x="397" y="372"/>
                  <a:pt x="398" y="375"/>
                </a:cubicBezTo>
                <a:cubicBezTo>
                  <a:pt x="398" y="375"/>
                  <a:pt x="398" y="376"/>
                  <a:pt x="398" y="376"/>
                </a:cubicBezTo>
                <a:cubicBezTo>
                  <a:pt x="398" y="379"/>
                  <a:pt x="399" y="382"/>
                  <a:pt x="399" y="385"/>
                </a:cubicBezTo>
                <a:cubicBezTo>
                  <a:pt x="399" y="388"/>
                  <a:pt x="398" y="391"/>
                  <a:pt x="398" y="393"/>
                </a:cubicBezTo>
                <a:cubicBezTo>
                  <a:pt x="398" y="394"/>
                  <a:pt x="398" y="394"/>
                  <a:pt x="398" y="395"/>
                </a:cubicBezTo>
                <a:cubicBezTo>
                  <a:pt x="395" y="415"/>
                  <a:pt x="383" y="432"/>
                  <a:pt x="366" y="442"/>
                </a:cubicBezTo>
                <a:cubicBezTo>
                  <a:pt x="366" y="442"/>
                  <a:pt x="366" y="442"/>
                  <a:pt x="366" y="442"/>
                </a:cubicBezTo>
                <a:cubicBezTo>
                  <a:pt x="356" y="447"/>
                  <a:pt x="345" y="451"/>
                  <a:pt x="333" y="451"/>
                </a:cubicBezTo>
                <a:close/>
                <a:moveTo>
                  <a:pt x="349" y="596"/>
                </a:moveTo>
                <a:cubicBezTo>
                  <a:pt x="349" y="531"/>
                  <a:pt x="349" y="531"/>
                  <a:pt x="349" y="531"/>
                </a:cubicBezTo>
                <a:cubicBezTo>
                  <a:pt x="392" y="559"/>
                  <a:pt x="392" y="559"/>
                  <a:pt x="392" y="559"/>
                </a:cubicBezTo>
                <a:cubicBezTo>
                  <a:pt x="390" y="564"/>
                  <a:pt x="390" y="568"/>
                  <a:pt x="390" y="573"/>
                </a:cubicBezTo>
                <a:cubicBezTo>
                  <a:pt x="390" y="578"/>
                  <a:pt x="390" y="584"/>
                  <a:pt x="392" y="588"/>
                </a:cubicBezTo>
                <a:cubicBezTo>
                  <a:pt x="378" y="592"/>
                  <a:pt x="364" y="595"/>
                  <a:pt x="349" y="596"/>
                </a:cubicBezTo>
                <a:close/>
                <a:moveTo>
                  <a:pt x="409" y="533"/>
                </a:moveTo>
                <a:cubicBezTo>
                  <a:pt x="349" y="493"/>
                  <a:pt x="349" y="493"/>
                  <a:pt x="349" y="493"/>
                </a:cubicBezTo>
                <a:cubicBezTo>
                  <a:pt x="349" y="481"/>
                  <a:pt x="349" y="481"/>
                  <a:pt x="349" y="481"/>
                </a:cubicBezTo>
                <a:cubicBezTo>
                  <a:pt x="373" y="477"/>
                  <a:pt x="394" y="465"/>
                  <a:pt x="408" y="447"/>
                </a:cubicBezTo>
                <a:cubicBezTo>
                  <a:pt x="418" y="452"/>
                  <a:pt x="418" y="452"/>
                  <a:pt x="418" y="452"/>
                </a:cubicBezTo>
                <a:cubicBezTo>
                  <a:pt x="423" y="525"/>
                  <a:pt x="423" y="525"/>
                  <a:pt x="423" y="525"/>
                </a:cubicBezTo>
                <a:cubicBezTo>
                  <a:pt x="418" y="527"/>
                  <a:pt x="413" y="530"/>
                  <a:pt x="409" y="533"/>
                </a:cubicBezTo>
                <a:close/>
                <a:moveTo>
                  <a:pt x="434" y="425"/>
                </a:moveTo>
                <a:cubicBezTo>
                  <a:pt x="424" y="419"/>
                  <a:pt x="424" y="419"/>
                  <a:pt x="424" y="419"/>
                </a:cubicBezTo>
                <a:cubicBezTo>
                  <a:pt x="428" y="408"/>
                  <a:pt x="430" y="397"/>
                  <a:pt x="430" y="385"/>
                </a:cubicBezTo>
                <a:cubicBezTo>
                  <a:pt x="430" y="373"/>
                  <a:pt x="428" y="361"/>
                  <a:pt x="424" y="350"/>
                </a:cubicBezTo>
                <a:cubicBezTo>
                  <a:pt x="434" y="344"/>
                  <a:pt x="434" y="344"/>
                  <a:pt x="434" y="344"/>
                </a:cubicBezTo>
                <a:cubicBezTo>
                  <a:pt x="499" y="377"/>
                  <a:pt x="499" y="377"/>
                  <a:pt x="499" y="377"/>
                </a:cubicBezTo>
                <a:cubicBezTo>
                  <a:pt x="499" y="379"/>
                  <a:pt x="498" y="381"/>
                  <a:pt x="498" y="384"/>
                </a:cubicBezTo>
                <a:cubicBezTo>
                  <a:pt x="498" y="387"/>
                  <a:pt x="499" y="390"/>
                  <a:pt x="499" y="392"/>
                </a:cubicBezTo>
                <a:lnTo>
                  <a:pt x="434" y="425"/>
                </a:lnTo>
                <a:close/>
                <a:moveTo>
                  <a:pt x="479" y="538"/>
                </a:moveTo>
                <a:cubicBezTo>
                  <a:pt x="473" y="531"/>
                  <a:pt x="464" y="526"/>
                  <a:pt x="454" y="523"/>
                </a:cubicBezTo>
                <a:cubicBezTo>
                  <a:pt x="451" y="471"/>
                  <a:pt x="451" y="471"/>
                  <a:pt x="451" y="471"/>
                </a:cubicBezTo>
                <a:cubicBezTo>
                  <a:pt x="508" y="504"/>
                  <a:pt x="508" y="504"/>
                  <a:pt x="508" y="504"/>
                </a:cubicBezTo>
                <a:cubicBezTo>
                  <a:pt x="500" y="516"/>
                  <a:pt x="490" y="528"/>
                  <a:pt x="479" y="538"/>
                </a:cubicBezTo>
                <a:close/>
                <a:moveTo>
                  <a:pt x="524" y="477"/>
                </a:moveTo>
                <a:cubicBezTo>
                  <a:pt x="467" y="444"/>
                  <a:pt x="467" y="444"/>
                  <a:pt x="467" y="444"/>
                </a:cubicBezTo>
                <a:cubicBezTo>
                  <a:pt x="514" y="421"/>
                  <a:pt x="514" y="421"/>
                  <a:pt x="514" y="421"/>
                </a:cubicBezTo>
                <a:cubicBezTo>
                  <a:pt x="521" y="427"/>
                  <a:pt x="529" y="432"/>
                  <a:pt x="539" y="434"/>
                </a:cubicBezTo>
                <a:cubicBezTo>
                  <a:pt x="535" y="449"/>
                  <a:pt x="530" y="463"/>
                  <a:pt x="524" y="47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8" name="Freeform 22"/>
          <p:cNvSpPr>
            <a:spLocks noEditPoints="1"/>
          </p:cNvSpPr>
          <p:nvPr/>
        </p:nvSpPr>
        <p:spPr bwMode="auto">
          <a:xfrm rot="433477">
            <a:off x="3419627" y="1691154"/>
            <a:ext cx="967355" cy="1100240"/>
          </a:xfrm>
          <a:custGeom>
            <a:avLst/>
            <a:gdLst>
              <a:gd name="T0" fmla="*/ 597 w 650"/>
              <a:gd name="T1" fmla="*/ 455 h 740"/>
              <a:gd name="T2" fmla="*/ 497 w 650"/>
              <a:gd name="T3" fmla="*/ 451 h 740"/>
              <a:gd name="T4" fmla="*/ 582 w 650"/>
              <a:gd name="T5" fmla="*/ 312 h 740"/>
              <a:gd name="T6" fmla="*/ 549 w 650"/>
              <a:gd name="T7" fmla="*/ 259 h 740"/>
              <a:gd name="T8" fmla="*/ 616 w 650"/>
              <a:gd name="T9" fmla="*/ 168 h 740"/>
              <a:gd name="T10" fmla="*/ 535 w 650"/>
              <a:gd name="T11" fmla="*/ 177 h 740"/>
              <a:gd name="T12" fmla="*/ 481 w 650"/>
              <a:gd name="T13" fmla="*/ 261 h 740"/>
              <a:gd name="T14" fmla="*/ 404 w 650"/>
              <a:gd name="T15" fmla="*/ 118 h 740"/>
              <a:gd name="T16" fmla="*/ 341 w 650"/>
              <a:gd name="T17" fmla="*/ 62 h 740"/>
              <a:gd name="T18" fmla="*/ 309 w 650"/>
              <a:gd name="T19" fmla="*/ 62 h 740"/>
              <a:gd name="T20" fmla="*/ 246 w 650"/>
              <a:gd name="T21" fmla="*/ 118 h 740"/>
              <a:gd name="T22" fmla="*/ 169 w 650"/>
              <a:gd name="T23" fmla="*/ 261 h 740"/>
              <a:gd name="T24" fmla="*/ 114 w 650"/>
              <a:gd name="T25" fmla="*/ 177 h 740"/>
              <a:gd name="T26" fmla="*/ 33 w 650"/>
              <a:gd name="T27" fmla="*/ 168 h 740"/>
              <a:gd name="T28" fmla="*/ 101 w 650"/>
              <a:gd name="T29" fmla="*/ 259 h 740"/>
              <a:gd name="T30" fmla="*/ 67 w 650"/>
              <a:gd name="T31" fmla="*/ 312 h 740"/>
              <a:gd name="T32" fmla="*/ 152 w 650"/>
              <a:gd name="T33" fmla="*/ 451 h 740"/>
              <a:gd name="T34" fmla="*/ 53 w 650"/>
              <a:gd name="T35" fmla="*/ 455 h 740"/>
              <a:gd name="T36" fmla="*/ 0 w 650"/>
              <a:gd name="T37" fmla="*/ 538 h 740"/>
              <a:gd name="T38" fmla="*/ 117 w 650"/>
              <a:gd name="T39" fmla="*/ 508 h 740"/>
              <a:gd name="T40" fmla="*/ 146 w 650"/>
              <a:gd name="T41" fmla="*/ 564 h 740"/>
              <a:gd name="T42" fmla="*/ 309 w 650"/>
              <a:gd name="T43" fmla="*/ 560 h 740"/>
              <a:gd name="T44" fmla="*/ 254 w 650"/>
              <a:gd name="T45" fmla="*/ 651 h 740"/>
              <a:gd name="T46" fmla="*/ 291 w 650"/>
              <a:gd name="T47" fmla="*/ 706 h 740"/>
              <a:gd name="T48" fmla="*/ 341 w 650"/>
              <a:gd name="T49" fmla="*/ 619 h 740"/>
              <a:gd name="T50" fmla="*/ 404 w 650"/>
              <a:gd name="T51" fmla="*/ 621 h 740"/>
              <a:gd name="T52" fmla="*/ 482 w 650"/>
              <a:gd name="T53" fmla="*/ 478 h 740"/>
              <a:gd name="T54" fmla="*/ 520 w 650"/>
              <a:gd name="T55" fmla="*/ 579 h 740"/>
              <a:gd name="T56" fmla="*/ 583 w 650"/>
              <a:gd name="T57" fmla="*/ 538 h 740"/>
              <a:gd name="T58" fmla="*/ 460 w 650"/>
              <a:gd name="T59" fmla="*/ 429 h 740"/>
              <a:gd name="T60" fmla="*/ 435 w 650"/>
              <a:gd name="T61" fmla="*/ 381 h 740"/>
              <a:gd name="T62" fmla="*/ 385 w 650"/>
              <a:gd name="T63" fmla="*/ 353 h 740"/>
              <a:gd name="T64" fmla="*/ 456 w 650"/>
              <a:gd name="T65" fmla="*/ 352 h 740"/>
              <a:gd name="T66" fmla="*/ 472 w 650"/>
              <a:gd name="T67" fmla="*/ 370 h 740"/>
              <a:gd name="T68" fmla="*/ 406 w 650"/>
              <a:gd name="T69" fmla="*/ 265 h 740"/>
              <a:gd name="T70" fmla="*/ 387 w 650"/>
              <a:gd name="T71" fmla="*/ 315 h 740"/>
              <a:gd name="T72" fmla="*/ 370 w 650"/>
              <a:gd name="T73" fmla="*/ 269 h 740"/>
              <a:gd name="T74" fmla="*/ 341 w 650"/>
              <a:gd name="T75" fmla="*/ 243 h 740"/>
              <a:gd name="T76" fmla="*/ 420 w 650"/>
              <a:gd name="T77" fmla="*/ 296 h 740"/>
              <a:gd name="T78" fmla="*/ 279 w 650"/>
              <a:gd name="T79" fmla="*/ 269 h 740"/>
              <a:gd name="T80" fmla="*/ 262 w 650"/>
              <a:gd name="T81" fmla="*/ 315 h 740"/>
              <a:gd name="T82" fmla="*/ 229 w 650"/>
              <a:gd name="T83" fmla="*/ 296 h 740"/>
              <a:gd name="T84" fmla="*/ 190 w 650"/>
              <a:gd name="T85" fmla="*/ 310 h 740"/>
              <a:gd name="T86" fmla="*/ 207 w 650"/>
              <a:gd name="T87" fmla="*/ 361 h 740"/>
              <a:gd name="T88" fmla="*/ 262 w 650"/>
              <a:gd name="T89" fmla="*/ 370 h 740"/>
              <a:gd name="T90" fmla="*/ 193 w 650"/>
              <a:gd name="T91" fmla="*/ 387 h 740"/>
              <a:gd name="T92" fmla="*/ 178 w 650"/>
              <a:gd name="T93" fmla="*/ 370 h 740"/>
              <a:gd name="T94" fmla="*/ 244 w 650"/>
              <a:gd name="T95" fmla="*/ 475 h 740"/>
              <a:gd name="T96" fmla="*/ 262 w 650"/>
              <a:gd name="T97" fmla="*/ 424 h 740"/>
              <a:gd name="T98" fmla="*/ 309 w 650"/>
              <a:gd name="T99" fmla="*/ 452 h 740"/>
              <a:gd name="T100" fmla="*/ 296 w 650"/>
              <a:gd name="T101" fmla="*/ 497 h 740"/>
              <a:gd name="T102" fmla="*/ 229 w 650"/>
              <a:gd name="T103" fmla="*/ 443 h 740"/>
              <a:gd name="T104" fmla="*/ 375 w 650"/>
              <a:gd name="T105" fmla="*/ 492 h 740"/>
              <a:gd name="T106" fmla="*/ 369 w 650"/>
              <a:gd name="T107" fmla="*/ 414 h 740"/>
              <a:gd name="T108" fmla="*/ 406 w 650"/>
              <a:gd name="T109" fmla="*/ 475 h 740"/>
              <a:gd name="T110" fmla="*/ 341 w 650"/>
              <a:gd name="T111" fmla="*/ 517 h 740"/>
              <a:gd name="T112" fmla="*/ 500 w 650"/>
              <a:gd name="T113" fmla="*/ 335 h 740"/>
              <a:gd name="T114" fmla="*/ 384 w 650"/>
              <a:gd name="T115" fmla="*/ 202 h 740"/>
              <a:gd name="T116" fmla="*/ 208 w 650"/>
              <a:gd name="T117" fmla="*/ 235 h 740"/>
              <a:gd name="T118" fmla="*/ 146 w 650"/>
              <a:gd name="T119" fmla="*/ 370 h 740"/>
              <a:gd name="T120" fmla="*/ 206 w 650"/>
              <a:gd name="T121" fmla="*/ 504 h 740"/>
              <a:gd name="T122" fmla="*/ 381 w 650"/>
              <a:gd name="T123" fmla="*/ 540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50" h="740">
                <a:moveTo>
                  <a:pt x="616" y="505"/>
                </a:moveTo>
                <a:cubicBezTo>
                  <a:pt x="610" y="505"/>
                  <a:pt x="604" y="507"/>
                  <a:pt x="599" y="510"/>
                </a:cubicBezTo>
                <a:cubicBezTo>
                  <a:pt x="549" y="481"/>
                  <a:pt x="549" y="481"/>
                  <a:pt x="549" y="481"/>
                </a:cubicBezTo>
                <a:cubicBezTo>
                  <a:pt x="597" y="455"/>
                  <a:pt x="597" y="455"/>
                  <a:pt x="597" y="455"/>
                </a:cubicBezTo>
                <a:cubicBezTo>
                  <a:pt x="605" y="451"/>
                  <a:pt x="608" y="442"/>
                  <a:pt x="604" y="434"/>
                </a:cubicBezTo>
                <a:cubicBezTo>
                  <a:pt x="599" y="426"/>
                  <a:pt x="590" y="423"/>
                  <a:pt x="582" y="427"/>
                </a:cubicBezTo>
                <a:cubicBezTo>
                  <a:pt x="516" y="462"/>
                  <a:pt x="516" y="462"/>
                  <a:pt x="516" y="462"/>
                </a:cubicBezTo>
                <a:cubicBezTo>
                  <a:pt x="497" y="451"/>
                  <a:pt x="497" y="451"/>
                  <a:pt x="497" y="451"/>
                </a:cubicBezTo>
                <a:cubicBezTo>
                  <a:pt x="584" y="370"/>
                  <a:pt x="584" y="370"/>
                  <a:pt x="584" y="370"/>
                </a:cubicBezTo>
                <a:cubicBezTo>
                  <a:pt x="497" y="289"/>
                  <a:pt x="497" y="289"/>
                  <a:pt x="497" y="289"/>
                </a:cubicBezTo>
                <a:cubicBezTo>
                  <a:pt x="516" y="277"/>
                  <a:pt x="516" y="277"/>
                  <a:pt x="516" y="277"/>
                </a:cubicBezTo>
                <a:cubicBezTo>
                  <a:pt x="582" y="312"/>
                  <a:pt x="582" y="312"/>
                  <a:pt x="582" y="312"/>
                </a:cubicBezTo>
                <a:cubicBezTo>
                  <a:pt x="585" y="313"/>
                  <a:pt x="587" y="314"/>
                  <a:pt x="590" y="314"/>
                </a:cubicBezTo>
                <a:cubicBezTo>
                  <a:pt x="595" y="314"/>
                  <a:pt x="601" y="311"/>
                  <a:pt x="604" y="305"/>
                </a:cubicBezTo>
                <a:cubicBezTo>
                  <a:pt x="608" y="298"/>
                  <a:pt x="605" y="288"/>
                  <a:pt x="597" y="284"/>
                </a:cubicBezTo>
                <a:cubicBezTo>
                  <a:pt x="549" y="259"/>
                  <a:pt x="549" y="259"/>
                  <a:pt x="549" y="259"/>
                </a:cubicBezTo>
                <a:cubicBezTo>
                  <a:pt x="599" y="230"/>
                  <a:pt x="599" y="230"/>
                  <a:pt x="599" y="230"/>
                </a:cubicBezTo>
                <a:cubicBezTo>
                  <a:pt x="604" y="233"/>
                  <a:pt x="610" y="235"/>
                  <a:pt x="616" y="235"/>
                </a:cubicBezTo>
                <a:cubicBezTo>
                  <a:pt x="635" y="235"/>
                  <a:pt x="650" y="220"/>
                  <a:pt x="650" y="201"/>
                </a:cubicBezTo>
                <a:cubicBezTo>
                  <a:pt x="650" y="183"/>
                  <a:pt x="635" y="168"/>
                  <a:pt x="616" y="168"/>
                </a:cubicBezTo>
                <a:cubicBezTo>
                  <a:pt x="598" y="168"/>
                  <a:pt x="583" y="183"/>
                  <a:pt x="583" y="201"/>
                </a:cubicBezTo>
                <a:cubicBezTo>
                  <a:pt x="583" y="202"/>
                  <a:pt x="583" y="202"/>
                  <a:pt x="583" y="202"/>
                </a:cubicBezTo>
                <a:cubicBezTo>
                  <a:pt x="533" y="231"/>
                  <a:pt x="533" y="231"/>
                  <a:pt x="533" y="231"/>
                </a:cubicBezTo>
                <a:cubicBezTo>
                  <a:pt x="535" y="177"/>
                  <a:pt x="535" y="177"/>
                  <a:pt x="535" y="177"/>
                </a:cubicBezTo>
                <a:cubicBezTo>
                  <a:pt x="535" y="168"/>
                  <a:pt x="529" y="161"/>
                  <a:pt x="520" y="160"/>
                </a:cubicBezTo>
                <a:cubicBezTo>
                  <a:pt x="511" y="160"/>
                  <a:pt x="504" y="167"/>
                  <a:pt x="503" y="176"/>
                </a:cubicBezTo>
                <a:cubicBezTo>
                  <a:pt x="501" y="250"/>
                  <a:pt x="501" y="250"/>
                  <a:pt x="501" y="250"/>
                </a:cubicBezTo>
                <a:cubicBezTo>
                  <a:pt x="481" y="261"/>
                  <a:pt x="481" y="261"/>
                  <a:pt x="481" y="261"/>
                </a:cubicBezTo>
                <a:cubicBezTo>
                  <a:pt x="452" y="149"/>
                  <a:pt x="452" y="149"/>
                  <a:pt x="452" y="149"/>
                </a:cubicBezTo>
                <a:cubicBezTo>
                  <a:pt x="341" y="181"/>
                  <a:pt x="341" y="181"/>
                  <a:pt x="341" y="181"/>
                </a:cubicBezTo>
                <a:cubicBezTo>
                  <a:pt x="341" y="158"/>
                  <a:pt x="341" y="158"/>
                  <a:pt x="341" y="158"/>
                </a:cubicBezTo>
                <a:cubicBezTo>
                  <a:pt x="404" y="118"/>
                  <a:pt x="404" y="118"/>
                  <a:pt x="404" y="118"/>
                </a:cubicBezTo>
                <a:cubicBezTo>
                  <a:pt x="411" y="113"/>
                  <a:pt x="413" y="103"/>
                  <a:pt x="408" y="96"/>
                </a:cubicBezTo>
                <a:cubicBezTo>
                  <a:pt x="404" y="89"/>
                  <a:pt x="394" y="86"/>
                  <a:pt x="387" y="91"/>
                </a:cubicBezTo>
                <a:cubicBezTo>
                  <a:pt x="341" y="120"/>
                  <a:pt x="341" y="120"/>
                  <a:pt x="341" y="120"/>
                </a:cubicBezTo>
                <a:cubicBezTo>
                  <a:pt x="341" y="62"/>
                  <a:pt x="341" y="62"/>
                  <a:pt x="341" y="62"/>
                </a:cubicBezTo>
                <a:cubicBezTo>
                  <a:pt x="351" y="57"/>
                  <a:pt x="358" y="46"/>
                  <a:pt x="358" y="33"/>
                </a:cubicBezTo>
                <a:cubicBezTo>
                  <a:pt x="358" y="15"/>
                  <a:pt x="343" y="0"/>
                  <a:pt x="325" y="0"/>
                </a:cubicBezTo>
                <a:cubicBezTo>
                  <a:pt x="306" y="0"/>
                  <a:pt x="292" y="15"/>
                  <a:pt x="292" y="33"/>
                </a:cubicBezTo>
                <a:cubicBezTo>
                  <a:pt x="292" y="46"/>
                  <a:pt x="299" y="56"/>
                  <a:pt x="309" y="62"/>
                </a:cubicBezTo>
                <a:cubicBezTo>
                  <a:pt x="309" y="120"/>
                  <a:pt x="309" y="120"/>
                  <a:pt x="309" y="120"/>
                </a:cubicBezTo>
                <a:cubicBezTo>
                  <a:pt x="263" y="91"/>
                  <a:pt x="263" y="91"/>
                  <a:pt x="263" y="91"/>
                </a:cubicBezTo>
                <a:cubicBezTo>
                  <a:pt x="256" y="86"/>
                  <a:pt x="246" y="89"/>
                  <a:pt x="241" y="96"/>
                </a:cubicBezTo>
                <a:cubicBezTo>
                  <a:pt x="236" y="103"/>
                  <a:pt x="239" y="113"/>
                  <a:pt x="246" y="118"/>
                </a:cubicBezTo>
                <a:cubicBezTo>
                  <a:pt x="309" y="158"/>
                  <a:pt x="309" y="158"/>
                  <a:pt x="309" y="158"/>
                </a:cubicBezTo>
                <a:cubicBezTo>
                  <a:pt x="309" y="181"/>
                  <a:pt x="309" y="181"/>
                  <a:pt x="309" y="181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69" y="261"/>
                  <a:pt x="169" y="261"/>
                  <a:pt x="169" y="261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6" y="176"/>
                  <a:pt x="146" y="176"/>
                  <a:pt x="146" y="176"/>
                </a:cubicBezTo>
                <a:cubicBezTo>
                  <a:pt x="146" y="167"/>
                  <a:pt x="138" y="160"/>
                  <a:pt x="130" y="160"/>
                </a:cubicBezTo>
                <a:cubicBezTo>
                  <a:pt x="121" y="161"/>
                  <a:pt x="114" y="168"/>
                  <a:pt x="114" y="177"/>
                </a:cubicBezTo>
                <a:cubicBezTo>
                  <a:pt x="117" y="231"/>
                  <a:pt x="117" y="231"/>
                  <a:pt x="117" y="231"/>
                </a:cubicBezTo>
                <a:cubicBezTo>
                  <a:pt x="66" y="202"/>
                  <a:pt x="66" y="202"/>
                  <a:pt x="66" y="202"/>
                </a:cubicBezTo>
                <a:cubicBezTo>
                  <a:pt x="66" y="202"/>
                  <a:pt x="67" y="202"/>
                  <a:pt x="67" y="201"/>
                </a:cubicBezTo>
                <a:cubicBezTo>
                  <a:pt x="67" y="183"/>
                  <a:pt x="52" y="168"/>
                  <a:pt x="33" y="168"/>
                </a:cubicBezTo>
                <a:cubicBezTo>
                  <a:pt x="15" y="168"/>
                  <a:pt x="0" y="183"/>
                  <a:pt x="0" y="201"/>
                </a:cubicBezTo>
                <a:cubicBezTo>
                  <a:pt x="0" y="220"/>
                  <a:pt x="15" y="235"/>
                  <a:pt x="33" y="235"/>
                </a:cubicBezTo>
                <a:cubicBezTo>
                  <a:pt x="40" y="235"/>
                  <a:pt x="46" y="233"/>
                  <a:pt x="51" y="230"/>
                </a:cubicBezTo>
                <a:cubicBezTo>
                  <a:pt x="101" y="259"/>
                  <a:pt x="101" y="259"/>
                  <a:pt x="101" y="259"/>
                </a:cubicBezTo>
                <a:cubicBezTo>
                  <a:pt x="53" y="284"/>
                  <a:pt x="53" y="284"/>
                  <a:pt x="53" y="284"/>
                </a:cubicBezTo>
                <a:cubicBezTo>
                  <a:pt x="45" y="288"/>
                  <a:pt x="42" y="298"/>
                  <a:pt x="46" y="305"/>
                </a:cubicBezTo>
                <a:cubicBezTo>
                  <a:pt x="49" y="311"/>
                  <a:pt x="54" y="314"/>
                  <a:pt x="60" y="314"/>
                </a:cubicBezTo>
                <a:cubicBezTo>
                  <a:pt x="62" y="314"/>
                  <a:pt x="65" y="313"/>
                  <a:pt x="67" y="312"/>
                </a:cubicBezTo>
                <a:cubicBezTo>
                  <a:pt x="133" y="277"/>
                  <a:pt x="133" y="277"/>
                  <a:pt x="133" y="277"/>
                </a:cubicBezTo>
                <a:cubicBezTo>
                  <a:pt x="153" y="289"/>
                  <a:pt x="153" y="289"/>
                  <a:pt x="153" y="289"/>
                </a:cubicBezTo>
                <a:cubicBezTo>
                  <a:pt x="66" y="370"/>
                  <a:pt x="66" y="370"/>
                  <a:pt x="66" y="370"/>
                </a:cubicBezTo>
                <a:cubicBezTo>
                  <a:pt x="152" y="451"/>
                  <a:pt x="152" y="451"/>
                  <a:pt x="152" y="451"/>
                </a:cubicBezTo>
                <a:cubicBezTo>
                  <a:pt x="133" y="462"/>
                  <a:pt x="133" y="462"/>
                  <a:pt x="133" y="462"/>
                </a:cubicBezTo>
                <a:cubicBezTo>
                  <a:pt x="67" y="427"/>
                  <a:pt x="67" y="427"/>
                  <a:pt x="67" y="427"/>
                </a:cubicBezTo>
                <a:cubicBezTo>
                  <a:pt x="60" y="423"/>
                  <a:pt x="50" y="426"/>
                  <a:pt x="46" y="434"/>
                </a:cubicBezTo>
                <a:cubicBezTo>
                  <a:pt x="42" y="442"/>
                  <a:pt x="45" y="451"/>
                  <a:pt x="53" y="455"/>
                </a:cubicBezTo>
                <a:cubicBezTo>
                  <a:pt x="101" y="481"/>
                  <a:pt x="101" y="481"/>
                  <a:pt x="101" y="481"/>
                </a:cubicBezTo>
                <a:cubicBezTo>
                  <a:pt x="51" y="510"/>
                  <a:pt x="51" y="510"/>
                  <a:pt x="51" y="510"/>
                </a:cubicBezTo>
                <a:cubicBezTo>
                  <a:pt x="46" y="507"/>
                  <a:pt x="40" y="505"/>
                  <a:pt x="33" y="505"/>
                </a:cubicBezTo>
                <a:cubicBezTo>
                  <a:pt x="15" y="505"/>
                  <a:pt x="0" y="520"/>
                  <a:pt x="0" y="538"/>
                </a:cubicBezTo>
                <a:cubicBezTo>
                  <a:pt x="0" y="556"/>
                  <a:pt x="15" y="571"/>
                  <a:pt x="33" y="571"/>
                </a:cubicBezTo>
                <a:cubicBezTo>
                  <a:pt x="52" y="571"/>
                  <a:pt x="67" y="556"/>
                  <a:pt x="67" y="538"/>
                </a:cubicBezTo>
                <a:cubicBezTo>
                  <a:pt x="67" y="538"/>
                  <a:pt x="66" y="537"/>
                  <a:pt x="66" y="537"/>
                </a:cubicBezTo>
                <a:cubicBezTo>
                  <a:pt x="117" y="508"/>
                  <a:pt x="117" y="508"/>
                  <a:pt x="117" y="508"/>
                </a:cubicBezTo>
                <a:cubicBezTo>
                  <a:pt x="114" y="563"/>
                  <a:pt x="114" y="563"/>
                  <a:pt x="114" y="563"/>
                </a:cubicBezTo>
                <a:cubicBezTo>
                  <a:pt x="114" y="571"/>
                  <a:pt x="121" y="579"/>
                  <a:pt x="130" y="579"/>
                </a:cubicBezTo>
                <a:cubicBezTo>
                  <a:pt x="130" y="579"/>
                  <a:pt x="130" y="579"/>
                  <a:pt x="130" y="579"/>
                </a:cubicBezTo>
                <a:cubicBezTo>
                  <a:pt x="139" y="579"/>
                  <a:pt x="146" y="572"/>
                  <a:pt x="146" y="564"/>
                </a:cubicBezTo>
                <a:cubicBezTo>
                  <a:pt x="149" y="489"/>
                  <a:pt x="149" y="489"/>
                  <a:pt x="149" y="489"/>
                </a:cubicBezTo>
                <a:cubicBezTo>
                  <a:pt x="168" y="478"/>
                  <a:pt x="168" y="478"/>
                  <a:pt x="168" y="478"/>
                </a:cubicBezTo>
                <a:cubicBezTo>
                  <a:pt x="193" y="598"/>
                  <a:pt x="193" y="598"/>
                  <a:pt x="193" y="598"/>
                </a:cubicBezTo>
                <a:cubicBezTo>
                  <a:pt x="309" y="560"/>
                  <a:pt x="309" y="560"/>
                  <a:pt x="309" y="560"/>
                </a:cubicBezTo>
                <a:cubicBezTo>
                  <a:pt x="309" y="582"/>
                  <a:pt x="309" y="582"/>
                  <a:pt x="309" y="582"/>
                </a:cubicBezTo>
                <a:cubicBezTo>
                  <a:pt x="246" y="621"/>
                  <a:pt x="246" y="621"/>
                  <a:pt x="246" y="621"/>
                </a:cubicBezTo>
                <a:cubicBezTo>
                  <a:pt x="239" y="626"/>
                  <a:pt x="236" y="636"/>
                  <a:pt x="241" y="643"/>
                </a:cubicBezTo>
                <a:cubicBezTo>
                  <a:pt x="244" y="648"/>
                  <a:pt x="249" y="651"/>
                  <a:pt x="254" y="651"/>
                </a:cubicBezTo>
                <a:cubicBezTo>
                  <a:pt x="257" y="651"/>
                  <a:pt x="260" y="650"/>
                  <a:pt x="263" y="648"/>
                </a:cubicBezTo>
                <a:cubicBezTo>
                  <a:pt x="309" y="619"/>
                  <a:pt x="309" y="619"/>
                  <a:pt x="309" y="619"/>
                </a:cubicBezTo>
                <a:cubicBezTo>
                  <a:pt x="309" y="677"/>
                  <a:pt x="309" y="677"/>
                  <a:pt x="309" y="677"/>
                </a:cubicBezTo>
                <a:cubicBezTo>
                  <a:pt x="299" y="683"/>
                  <a:pt x="291" y="694"/>
                  <a:pt x="291" y="706"/>
                </a:cubicBezTo>
                <a:cubicBezTo>
                  <a:pt x="291" y="725"/>
                  <a:pt x="306" y="740"/>
                  <a:pt x="325" y="740"/>
                </a:cubicBezTo>
                <a:cubicBezTo>
                  <a:pt x="343" y="740"/>
                  <a:pt x="358" y="725"/>
                  <a:pt x="358" y="706"/>
                </a:cubicBezTo>
                <a:cubicBezTo>
                  <a:pt x="358" y="694"/>
                  <a:pt x="351" y="683"/>
                  <a:pt x="341" y="677"/>
                </a:cubicBezTo>
                <a:cubicBezTo>
                  <a:pt x="341" y="619"/>
                  <a:pt x="341" y="619"/>
                  <a:pt x="341" y="619"/>
                </a:cubicBezTo>
                <a:cubicBezTo>
                  <a:pt x="387" y="648"/>
                  <a:pt x="387" y="648"/>
                  <a:pt x="387" y="648"/>
                </a:cubicBezTo>
                <a:cubicBezTo>
                  <a:pt x="389" y="650"/>
                  <a:pt x="392" y="651"/>
                  <a:pt x="395" y="651"/>
                </a:cubicBezTo>
                <a:cubicBezTo>
                  <a:pt x="400" y="651"/>
                  <a:pt x="405" y="648"/>
                  <a:pt x="408" y="643"/>
                </a:cubicBezTo>
                <a:cubicBezTo>
                  <a:pt x="413" y="636"/>
                  <a:pt x="411" y="626"/>
                  <a:pt x="404" y="621"/>
                </a:cubicBezTo>
                <a:cubicBezTo>
                  <a:pt x="341" y="582"/>
                  <a:pt x="341" y="582"/>
                  <a:pt x="341" y="582"/>
                </a:cubicBezTo>
                <a:cubicBezTo>
                  <a:pt x="341" y="560"/>
                  <a:pt x="341" y="560"/>
                  <a:pt x="341" y="560"/>
                </a:cubicBezTo>
                <a:cubicBezTo>
                  <a:pt x="456" y="598"/>
                  <a:pt x="456" y="598"/>
                  <a:pt x="456" y="598"/>
                </a:cubicBezTo>
                <a:cubicBezTo>
                  <a:pt x="482" y="478"/>
                  <a:pt x="482" y="478"/>
                  <a:pt x="482" y="478"/>
                </a:cubicBezTo>
                <a:cubicBezTo>
                  <a:pt x="501" y="489"/>
                  <a:pt x="501" y="489"/>
                  <a:pt x="501" y="489"/>
                </a:cubicBezTo>
                <a:cubicBezTo>
                  <a:pt x="503" y="564"/>
                  <a:pt x="503" y="564"/>
                  <a:pt x="503" y="564"/>
                </a:cubicBezTo>
                <a:cubicBezTo>
                  <a:pt x="504" y="572"/>
                  <a:pt x="511" y="579"/>
                  <a:pt x="519" y="579"/>
                </a:cubicBezTo>
                <a:cubicBezTo>
                  <a:pt x="519" y="579"/>
                  <a:pt x="520" y="579"/>
                  <a:pt x="520" y="579"/>
                </a:cubicBezTo>
                <a:cubicBezTo>
                  <a:pt x="529" y="579"/>
                  <a:pt x="535" y="571"/>
                  <a:pt x="535" y="563"/>
                </a:cubicBezTo>
                <a:cubicBezTo>
                  <a:pt x="533" y="508"/>
                  <a:pt x="533" y="508"/>
                  <a:pt x="533" y="508"/>
                </a:cubicBezTo>
                <a:cubicBezTo>
                  <a:pt x="583" y="537"/>
                  <a:pt x="583" y="537"/>
                  <a:pt x="583" y="537"/>
                </a:cubicBezTo>
                <a:cubicBezTo>
                  <a:pt x="583" y="537"/>
                  <a:pt x="583" y="538"/>
                  <a:pt x="583" y="538"/>
                </a:cubicBezTo>
                <a:cubicBezTo>
                  <a:pt x="583" y="556"/>
                  <a:pt x="598" y="571"/>
                  <a:pt x="616" y="571"/>
                </a:cubicBezTo>
                <a:cubicBezTo>
                  <a:pt x="635" y="571"/>
                  <a:pt x="650" y="556"/>
                  <a:pt x="650" y="538"/>
                </a:cubicBezTo>
                <a:cubicBezTo>
                  <a:pt x="650" y="520"/>
                  <a:pt x="635" y="505"/>
                  <a:pt x="616" y="505"/>
                </a:cubicBezTo>
                <a:close/>
                <a:moveTo>
                  <a:pt x="460" y="429"/>
                </a:moveTo>
                <a:cubicBezTo>
                  <a:pt x="436" y="416"/>
                  <a:pt x="436" y="416"/>
                  <a:pt x="436" y="416"/>
                </a:cubicBezTo>
                <a:cubicBezTo>
                  <a:pt x="450" y="409"/>
                  <a:pt x="450" y="409"/>
                  <a:pt x="450" y="409"/>
                </a:cubicBezTo>
                <a:cubicBezTo>
                  <a:pt x="457" y="404"/>
                  <a:pt x="460" y="395"/>
                  <a:pt x="456" y="387"/>
                </a:cubicBezTo>
                <a:cubicBezTo>
                  <a:pt x="452" y="379"/>
                  <a:pt x="443" y="376"/>
                  <a:pt x="435" y="381"/>
                </a:cubicBezTo>
                <a:cubicBezTo>
                  <a:pt x="404" y="397"/>
                  <a:pt x="404" y="397"/>
                  <a:pt x="404" y="397"/>
                </a:cubicBezTo>
                <a:cubicBezTo>
                  <a:pt x="385" y="386"/>
                  <a:pt x="385" y="386"/>
                  <a:pt x="385" y="386"/>
                </a:cubicBezTo>
                <a:cubicBezTo>
                  <a:pt x="386" y="381"/>
                  <a:pt x="387" y="375"/>
                  <a:pt x="387" y="370"/>
                </a:cubicBezTo>
                <a:cubicBezTo>
                  <a:pt x="387" y="364"/>
                  <a:pt x="386" y="358"/>
                  <a:pt x="385" y="353"/>
                </a:cubicBezTo>
                <a:cubicBezTo>
                  <a:pt x="404" y="342"/>
                  <a:pt x="404" y="342"/>
                  <a:pt x="404" y="342"/>
                </a:cubicBezTo>
                <a:cubicBezTo>
                  <a:pt x="435" y="359"/>
                  <a:pt x="435" y="359"/>
                  <a:pt x="435" y="359"/>
                </a:cubicBezTo>
                <a:cubicBezTo>
                  <a:pt x="437" y="360"/>
                  <a:pt x="440" y="361"/>
                  <a:pt x="442" y="361"/>
                </a:cubicBezTo>
                <a:cubicBezTo>
                  <a:pt x="448" y="361"/>
                  <a:pt x="453" y="358"/>
                  <a:pt x="456" y="352"/>
                </a:cubicBezTo>
                <a:cubicBezTo>
                  <a:pt x="460" y="344"/>
                  <a:pt x="457" y="335"/>
                  <a:pt x="450" y="331"/>
                </a:cubicBezTo>
                <a:cubicBezTo>
                  <a:pt x="436" y="324"/>
                  <a:pt x="436" y="324"/>
                  <a:pt x="436" y="324"/>
                </a:cubicBezTo>
                <a:cubicBezTo>
                  <a:pt x="459" y="310"/>
                  <a:pt x="459" y="310"/>
                  <a:pt x="459" y="310"/>
                </a:cubicBezTo>
                <a:cubicBezTo>
                  <a:pt x="467" y="329"/>
                  <a:pt x="472" y="349"/>
                  <a:pt x="472" y="370"/>
                </a:cubicBezTo>
                <a:cubicBezTo>
                  <a:pt x="472" y="391"/>
                  <a:pt x="468" y="411"/>
                  <a:pt x="460" y="429"/>
                </a:cubicBezTo>
                <a:close/>
                <a:moveTo>
                  <a:pt x="420" y="296"/>
                </a:moveTo>
                <a:cubicBezTo>
                  <a:pt x="421" y="281"/>
                  <a:pt x="421" y="281"/>
                  <a:pt x="421" y="281"/>
                </a:cubicBezTo>
                <a:cubicBezTo>
                  <a:pt x="421" y="272"/>
                  <a:pt x="414" y="265"/>
                  <a:pt x="406" y="265"/>
                </a:cubicBezTo>
                <a:cubicBezTo>
                  <a:pt x="397" y="264"/>
                  <a:pt x="390" y="271"/>
                  <a:pt x="389" y="280"/>
                </a:cubicBezTo>
                <a:cubicBezTo>
                  <a:pt x="388" y="315"/>
                  <a:pt x="388" y="315"/>
                  <a:pt x="388" y="315"/>
                </a:cubicBezTo>
                <a:cubicBezTo>
                  <a:pt x="387" y="315"/>
                  <a:pt x="387" y="315"/>
                  <a:pt x="387" y="315"/>
                </a:cubicBezTo>
                <a:cubicBezTo>
                  <a:pt x="387" y="315"/>
                  <a:pt x="387" y="315"/>
                  <a:pt x="387" y="315"/>
                </a:cubicBezTo>
                <a:cubicBezTo>
                  <a:pt x="369" y="326"/>
                  <a:pt x="369" y="326"/>
                  <a:pt x="369" y="326"/>
                </a:cubicBezTo>
                <a:cubicBezTo>
                  <a:pt x="361" y="318"/>
                  <a:pt x="352" y="312"/>
                  <a:pt x="341" y="309"/>
                </a:cubicBezTo>
                <a:cubicBezTo>
                  <a:pt x="341" y="288"/>
                  <a:pt x="341" y="288"/>
                  <a:pt x="341" y="288"/>
                </a:cubicBezTo>
                <a:cubicBezTo>
                  <a:pt x="370" y="269"/>
                  <a:pt x="370" y="269"/>
                  <a:pt x="370" y="269"/>
                </a:cubicBezTo>
                <a:cubicBezTo>
                  <a:pt x="378" y="264"/>
                  <a:pt x="380" y="255"/>
                  <a:pt x="375" y="247"/>
                </a:cubicBezTo>
                <a:cubicBezTo>
                  <a:pt x="371" y="240"/>
                  <a:pt x="361" y="238"/>
                  <a:pt x="354" y="242"/>
                </a:cubicBezTo>
                <a:cubicBezTo>
                  <a:pt x="341" y="250"/>
                  <a:pt x="341" y="250"/>
                  <a:pt x="341" y="250"/>
                </a:cubicBezTo>
                <a:cubicBezTo>
                  <a:pt x="341" y="243"/>
                  <a:pt x="341" y="243"/>
                  <a:pt x="341" y="243"/>
                </a:cubicBezTo>
                <a:cubicBezTo>
                  <a:pt x="341" y="242"/>
                  <a:pt x="341" y="242"/>
                  <a:pt x="341" y="242"/>
                </a:cubicBezTo>
                <a:cubicBezTo>
                  <a:pt x="341" y="224"/>
                  <a:pt x="341" y="224"/>
                  <a:pt x="341" y="224"/>
                </a:cubicBezTo>
                <a:cubicBezTo>
                  <a:pt x="383" y="228"/>
                  <a:pt x="419" y="251"/>
                  <a:pt x="443" y="283"/>
                </a:cubicBezTo>
                <a:lnTo>
                  <a:pt x="420" y="296"/>
                </a:lnTo>
                <a:close/>
                <a:moveTo>
                  <a:pt x="309" y="250"/>
                </a:moveTo>
                <a:cubicBezTo>
                  <a:pt x="296" y="242"/>
                  <a:pt x="296" y="242"/>
                  <a:pt x="296" y="242"/>
                </a:cubicBezTo>
                <a:cubicBezTo>
                  <a:pt x="289" y="238"/>
                  <a:pt x="279" y="240"/>
                  <a:pt x="274" y="247"/>
                </a:cubicBezTo>
                <a:cubicBezTo>
                  <a:pt x="270" y="255"/>
                  <a:pt x="272" y="264"/>
                  <a:pt x="279" y="269"/>
                </a:cubicBezTo>
                <a:cubicBezTo>
                  <a:pt x="309" y="288"/>
                  <a:pt x="309" y="288"/>
                  <a:pt x="309" y="288"/>
                </a:cubicBezTo>
                <a:cubicBezTo>
                  <a:pt x="309" y="309"/>
                  <a:pt x="309" y="309"/>
                  <a:pt x="309" y="309"/>
                </a:cubicBezTo>
                <a:cubicBezTo>
                  <a:pt x="298" y="312"/>
                  <a:pt x="288" y="318"/>
                  <a:pt x="280" y="326"/>
                </a:cubicBezTo>
                <a:cubicBezTo>
                  <a:pt x="262" y="315"/>
                  <a:pt x="262" y="315"/>
                  <a:pt x="262" y="315"/>
                </a:cubicBezTo>
                <a:cubicBezTo>
                  <a:pt x="260" y="280"/>
                  <a:pt x="260" y="280"/>
                  <a:pt x="260" y="280"/>
                </a:cubicBezTo>
                <a:cubicBezTo>
                  <a:pt x="260" y="271"/>
                  <a:pt x="253" y="264"/>
                  <a:pt x="244" y="265"/>
                </a:cubicBezTo>
                <a:cubicBezTo>
                  <a:pt x="235" y="265"/>
                  <a:pt x="228" y="272"/>
                  <a:pt x="229" y="281"/>
                </a:cubicBezTo>
                <a:cubicBezTo>
                  <a:pt x="229" y="296"/>
                  <a:pt x="229" y="296"/>
                  <a:pt x="229" y="296"/>
                </a:cubicBezTo>
                <a:cubicBezTo>
                  <a:pt x="206" y="283"/>
                  <a:pt x="206" y="283"/>
                  <a:pt x="206" y="283"/>
                </a:cubicBezTo>
                <a:cubicBezTo>
                  <a:pt x="230" y="251"/>
                  <a:pt x="267" y="228"/>
                  <a:pt x="309" y="224"/>
                </a:cubicBezTo>
                <a:lnTo>
                  <a:pt x="309" y="250"/>
                </a:lnTo>
                <a:close/>
                <a:moveTo>
                  <a:pt x="190" y="310"/>
                </a:moveTo>
                <a:cubicBezTo>
                  <a:pt x="213" y="324"/>
                  <a:pt x="213" y="324"/>
                  <a:pt x="213" y="324"/>
                </a:cubicBezTo>
                <a:cubicBezTo>
                  <a:pt x="200" y="331"/>
                  <a:pt x="200" y="331"/>
                  <a:pt x="200" y="331"/>
                </a:cubicBezTo>
                <a:cubicBezTo>
                  <a:pt x="192" y="335"/>
                  <a:pt x="189" y="344"/>
                  <a:pt x="193" y="352"/>
                </a:cubicBezTo>
                <a:cubicBezTo>
                  <a:pt x="196" y="358"/>
                  <a:pt x="202" y="361"/>
                  <a:pt x="207" y="361"/>
                </a:cubicBezTo>
                <a:cubicBezTo>
                  <a:pt x="210" y="361"/>
                  <a:pt x="212" y="360"/>
                  <a:pt x="215" y="359"/>
                </a:cubicBezTo>
                <a:cubicBezTo>
                  <a:pt x="246" y="342"/>
                  <a:pt x="246" y="342"/>
                  <a:pt x="246" y="342"/>
                </a:cubicBezTo>
                <a:cubicBezTo>
                  <a:pt x="265" y="353"/>
                  <a:pt x="265" y="353"/>
                  <a:pt x="265" y="353"/>
                </a:cubicBezTo>
                <a:cubicBezTo>
                  <a:pt x="263" y="358"/>
                  <a:pt x="262" y="364"/>
                  <a:pt x="262" y="370"/>
                </a:cubicBezTo>
                <a:cubicBezTo>
                  <a:pt x="262" y="375"/>
                  <a:pt x="263" y="381"/>
                  <a:pt x="265" y="386"/>
                </a:cubicBezTo>
                <a:cubicBezTo>
                  <a:pt x="246" y="397"/>
                  <a:pt x="246" y="397"/>
                  <a:pt x="246" y="397"/>
                </a:cubicBezTo>
                <a:cubicBezTo>
                  <a:pt x="215" y="381"/>
                  <a:pt x="215" y="381"/>
                  <a:pt x="215" y="381"/>
                </a:cubicBezTo>
                <a:cubicBezTo>
                  <a:pt x="207" y="376"/>
                  <a:pt x="197" y="379"/>
                  <a:pt x="193" y="387"/>
                </a:cubicBezTo>
                <a:cubicBezTo>
                  <a:pt x="189" y="395"/>
                  <a:pt x="192" y="404"/>
                  <a:pt x="200" y="409"/>
                </a:cubicBezTo>
                <a:cubicBezTo>
                  <a:pt x="213" y="416"/>
                  <a:pt x="213" y="416"/>
                  <a:pt x="213" y="416"/>
                </a:cubicBezTo>
                <a:cubicBezTo>
                  <a:pt x="190" y="429"/>
                  <a:pt x="190" y="429"/>
                  <a:pt x="190" y="429"/>
                </a:cubicBezTo>
                <a:cubicBezTo>
                  <a:pt x="182" y="411"/>
                  <a:pt x="178" y="391"/>
                  <a:pt x="178" y="370"/>
                </a:cubicBezTo>
                <a:cubicBezTo>
                  <a:pt x="178" y="349"/>
                  <a:pt x="182" y="329"/>
                  <a:pt x="190" y="310"/>
                </a:cubicBezTo>
                <a:close/>
                <a:moveTo>
                  <a:pt x="229" y="443"/>
                </a:moveTo>
                <a:cubicBezTo>
                  <a:pt x="229" y="458"/>
                  <a:pt x="229" y="458"/>
                  <a:pt x="229" y="458"/>
                </a:cubicBezTo>
                <a:cubicBezTo>
                  <a:pt x="228" y="467"/>
                  <a:pt x="235" y="474"/>
                  <a:pt x="244" y="475"/>
                </a:cubicBezTo>
                <a:cubicBezTo>
                  <a:pt x="244" y="475"/>
                  <a:pt x="244" y="475"/>
                  <a:pt x="245" y="475"/>
                </a:cubicBezTo>
                <a:cubicBezTo>
                  <a:pt x="253" y="475"/>
                  <a:pt x="260" y="468"/>
                  <a:pt x="260" y="460"/>
                </a:cubicBezTo>
                <a:cubicBezTo>
                  <a:pt x="262" y="424"/>
                  <a:pt x="262" y="424"/>
                  <a:pt x="262" y="424"/>
                </a:cubicBezTo>
                <a:cubicBezTo>
                  <a:pt x="262" y="424"/>
                  <a:pt x="262" y="424"/>
                  <a:pt x="262" y="424"/>
                </a:cubicBezTo>
                <a:cubicBezTo>
                  <a:pt x="262" y="424"/>
                  <a:pt x="262" y="424"/>
                  <a:pt x="262" y="424"/>
                </a:cubicBezTo>
                <a:cubicBezTo>
                  <a:pt x="280" y="414"/>
                  <a:pt x="280" y="414"/>
                  <a:pt x="280" y="414"/>
                </a:cubicBezTo>
                <a:cubicBezTo>
                  <a:pt x="288" y="422"/>
                  <a:pt x="298" y="427"/>
                  <a:pt x="309" y="430"/>
                </a:cubicBezTo>
                <a:cubicBezTo>
                  <a:pt x="309" y="452"/>
                  <a:pt x="309" y="452"/>
                  <a:pt x="309" y="452"/>
                </a:cubicBezTo>
                <a:cubicBezTo>
                  <a:pt x="279" y="470"/>
                  <a:pt x="279" y="470"/>
                  <a:pt x="279" y="470"/>
                </a:cubicBezTo>
                <a:cubicBezTo>
                  <a:pt x="272" y="475"/>
                  <a:pt x="270" y="485"/>
                  <a:pt x="274" y="492"/>
                </a:cubicBezTo>
                <a:cubicBezTo>
                  <a:pt x="277" y="497"/>
                  <a:pt x="282" y="500"/>
                  <a:pt x="288" y="500"/>
                </a:cubicBezTo>
                <a:cubicBezTo>
                  <a:pt x="290" y="500"/>
                  <a:pt x="293" y="499"/>
                  <a:pt x="296" y="497"/>
                </a:cubicBezTo>
                <a:cubicBezTo>
                  <a:pt x="309" y="489"/>
                  <a:pt x="309" y="489"/>
                  <a:pt x="309" y="489"/>
                </a:cubicBezTo>
                <a:cubicBezTo>
                  <a:pt x="309" y="517"/>
                  <a:pt x="309" y="517"/>
                  <a:pt x="309" y="517"/>
                </a:cubicBezTo>
                <a:cubicBezTo>
                  <a:pt x="267" y="512"/>
                  <a:pt x="230" y="489"/>
                  <a:pt x="206" y="457"/>
                </a:cubicBezTo>
                <a:lnTo>
                  <a:pt x="229" y="443"/>
                </a:lnTo>
                <a:close/>
                <a:moveTo>
                  <a:pt x="341" y="489"/>
                </a:moveTo>
                <a:cubicBezTo>
                  <a:pt x="354" y="497"/>
                  <a:pt x="354" y="497"/>
                  <a:pt x="354" y="497"/>
                </a:cubicBezTo>
                <a:cubicBezTo>
                  <a:pt x="356" y="499"/>
                  <a:pt x="359" y="500"/>
                  <a:pt x="362" y="500"/>
                </a:cubicBezTo>
                <a:cubicBezTo>
                  <a:pt x="367" y="500"/>
                  <a:pt x="372" y="497"/>
                  <a:pt x="375" y="492"/>
                </a:cubicBezTo>
                <a:cubicBezTo>
                  <a:pt x="380" y="485"/>
                  <a:pt x="378" y="475"/>
                  <a:pt x="370" y="470"/>
                </a:cubicBezTo>
                <a:cubicBezTo>
                  <a:pt x="341" y="452"/>
                  <a:pt x="341" y="452"/>
                  <a:pt x="341" y="45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52" y="427"/>
                  <a:pt x="361" y="422"/>
                  <a:pt x="369" y="414"/>
                </a:cubicBezTo>
                <a:cubicBezTo>
                  <a:pt x="388" y="424"/>
                  <a:pt x="388" y="424"/>
                  <a:pt x="388" y="424"/>
                </a:cubicBezTo>
                <a:cubicBezTo>
                  <a:pt x="389" y="460"/>
                  <a:pt x="389" y="460"/>
                  <a:pt x="389" y="460"/>
                </a:cubicBezTo>
                <a:cubicBezTo>
                  <a:pt x="390" y="468"/>
                  <a:pt x="397" y="475"/>
                  <a:pt x="405" y="475"/>
                </a:cubicBezTo>
                <a:cubicBezTo>
                  <a:pt x="405" y="475"/>
                  <a:pt x="405" y="475"/>
                  <a:pt x="406" y="475"/>
                </a:cubicBezTo>
                <a:cubicBezTo>
                  <a:pt x="414" y="474"/>
                  <a:pt x="421" y="467"/>
                  <a:pt x="421" y="458"/>
                </a:cubicBezTo>
                <a:cubicBezTo>
                  <a:pt x="420" y="443"/>
                  <a:pt x="420" y="443"/>
                  <a:pt x="420" y="443"/>
                </a:cubicBezTo>
                <a:cubicBezTo>
                  <a:pt x="444" y="457"/>
                  <a:pt x="444" y="457"/>
                  <a:pt x="444" y="457"/>
                </a:cubicBezTo>
                <a:cubicBezTo>
                  <a:pt x="420" y="489"/>
                  <a:pt x="383" y="512"/>
                  <a:pt x="341" y="517"/>
                </a:cubicBezTo>
                <a:lnTo>
                  <a:pt x="341" y="489"/>
                </a:lnTo>
                <a:close/>
                <a:moveTo>
                  <a:pt x="500" y="405"/>
                </a:moveTo>
                <a:cubicBezTo>
                  <a:pt x="502" y="394"/>
                  <a:pt x="504" y="382"/>
                  <a:pt x="504" y="370"/>
                </a:cubicBezTo>
                <a:cubicBezTo>
                  <a:pt x="504" y="358"/>
                  <a:pt x="502" y="347"/>
                  <a:pt x="500" y="335"/>
                </a:cubicBezTo>
                <a:cubicBezTo>
                  <a:pt x="537" y="370"/>
                  <a:pt x="537" y="370"/>
                  <a:pt x="537" y="370"/>
                </a:cubicBezTo>
                <a:lnTo>
                  <a:pt x="500" y="405"/>
                </a:lnTo>
                <a:close/>
                <a:moveTo>
                  <a:pt x="441" y="235"/>
                </a:moveTo>
                <a:cubicBezTo>
                  <a:pt x="425" y="220"/>
                  <a:pt x="405" y="209"/>
                  <a:pt x="384" y="202"/>
                </a:cubicBezTo>
                <a:cubicBezTo>
                  <a:pt x="430" y="189"/>
                  <a:pt x="430" y="189"/>
                  <a:pt x="430" y="189"/>
                </a:cubicBezTo>
                <a:lnTo>
                  <a:pt x="441" y="235"/>
                </a:lnTo>
                <a:close/>
                <a:moveTo>
                  <a:pt x="265" y="202"/>
                </a:moveTo>
                <a:cubicBezTo>
                  <a:pt x="244" y="209"/>
                  <a:pt x="225" y="221"/>
                  <a:pt x="208" y="235"/>
                </a:cubicBezTo>
                <a:cubicBezTo>
                  <a:pt x="219" y="189"/>
                  <a:pt x="219" y="189"/>
                  <a:pt x="219" y="189"/>
                </a:cubicBezTo>
                <a:lnTo>
                  <a:pt x="265" y="202"/>
                </a:lnTo>
                <a:close/>
                <a:moveTo>
                  <a:pt x="149" y="335"/>
                </a:moveTo>
                <a:cubicBezTo>
                  <a:pt x="147" y="347"/>
                  <a:pt x="146" y="358"/>
                  <a:pt x="146" y="370"/>
                </a:cubicBezTo>
                <a:cubicBezTo>
                  <a:pt x="146" y="382"/>
                  <a:pt x="147" y="394"/>
                  <a:pt x="149" y="405"/>
                </a:cubicBezTo>
                <a:cubicBezTo>
                  <a:pt x="112" y="370"/>
                  <a:pt x="112" y="370"/>
                  <a:pt x="112" y="370"/>
                </a:cubicBezTo>
                <a:lnTo>
                  <a:pt x="149" y="335"/>
                </a:lnTo>
                <a:close/>
                <a:moveTo>
                  <a:pt x="206" y="504"/>
                </a:moveTo>
                <a:cubicBezTo>
                  <a:pt x="224" y="520"/>
                  <a:pt x="245" y="532"/>
                  <a:pt x="268" y="540"/>
                </a:cubicBezTo>
                <a:cubicBezTo>
                  <a:pt x="217" y="557"/>
                  <a:pt x="217" y="557"/>
                  <a:pt x="217" y="557"/>
                </a:cubicBezTo>
                <a:lnTo>
                  <a:pt x="206" y="504"/>
                </a:lnTo>
                <a:close/>
                <a:moveTo>
                  <a:pt x="381" y="540"/>
                </a:moveTo>
                <a:cubicBezTo>
                  <a:pt x="405" y="532"/>
                  <a:pt x="426" y="520"/>
                  <a:pt x="444" y="504"/>
                </a:cubicBezTo>
                <a:cubicBezTo>
                  <a:pt x="433" y="557"/>
                  <a:pt x="433" y="557"/>
                  <a:pt x="433" y="557"/>
                </a:cubicBezTo>
                <a:lnTo>
                  <a:pt x="381" y="5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3" name="Freeform 27"/>
          <p:cNvSpPr>
            <a:spLocks noEditPoints="1"/>
          </p:cNvSpPr>
          <p:nvPr/>
        </p:nvSpPr>
        <p:spPr bwMode="auto">
          <a:xfrm rot="1873681">
            <a:off x="4402992" y="1713296"/>
            <a:ext cx="1056769" cy="1147763"/>
          </a:xfrm>
          <a:custGeom>
            <a:avLst/>
            <a:gdLst>
              <a:gd name="T0" fmla="*/ 612 w 649"/>
              <a:gd name="T1" fmla="*/ 426 h 705"/>
              <a:gd name="T2" fmla="*/ 591 w 649"/>
              <a:gd name="T3" fmla="*/ 286 h 705"/>
              <a:gd name="T4" fmla="*/ 571 w 649"/>
              <a:gd name="T5" fmla="*/ 228 h 705"/>
              <a:gd name="T6" fmla="*/ 613 w 649"/>
              <a:gd name="T7" fmla="*/ 203 h 705"/>
              <a:gd name="T8" fmla="*/ 602 w 649"/>
              <a:gd name="T9" fmla="*/ 151 h 705"/>
              <a:gd name="T10" fmla="*/ 546 w 649"/>
              <a:gd name="T11" fmla="*/ 157 h 705"/>
              <a:gd name="T12" fmla="*/ 399 w 649"/>
              <a:gd name="T13" fmla="*/ 87 h 705"/>
              <a:gd name="T14" fmla="*/ 381 w 649"/>
              <a:gd name="T15" fmla="*/ 30 h 705"/>
              <a:gd name="T16" fmla="*/ 323 w 649"/>
              <a:gd name="T17" fmla="*/ 0 h 705"/>
              <a:gd name="T18" fmla="*/ 268 w 649"/>
              <a:gd name="T19" fmla="*/ 30 h 705"/>
              <a:gd name="T20" fmla="*/ 248 w 649"/>
              <a:gd name="T21" fmla="*/ 87 h 705"/>
              <a:gd name="T22" fmla="*/ 100 w 649"/>
              <a:gd name="T23" fmla="*/ 157 h 705"/>
              <a:gd name="T24" fmla="*/ 47 w 649"/>
              <a:gd name="T25" fmla="*/ 150 h 705"/>
              <a:gd name="T26" fmla="*/ 34 w 649"/>
              <a:gd name="T27" fmla="*/ 203 h 705"/>
              <a:gd name="T28" fmla="*/ 76 w 649"/>
              <a:gd name="T29" fmla="*/ 228 h 705"/>
              <a:gd name="T30" fmla="*/ 56 w 649"/>
              <a:gd name="T31" fmla="*/ 285 h 705"/>
              <a:gd name="T32" fmla="*/ 35 w 649"/>
              <a:gd name="T33" fmla="*/ 427 h 705"/>
              <a:gd name="T34" fmla="*/ 2 w 649"/>
              <a:gd name="T35" fmla="*/ 471 h 705"/>
              <a:gd name="T36" fmla="*/ 32 w 649"/>
              <a:gd name="T37" fmla="*/ 536 h 705"/>
              <a:gd name="T38" fmla="*/ 62 w 649"/>
              <a:gd name="T39" fmla="*/ 568 h 705"/>
              <a:gd name="T40" fmla="*/ 115 w 649"/>
              <a:gd name="T41" fmla="*/ 565 h 705"/>
              <a:gd name="T42" fmla="*/ 248 w 649"/>
              <a:gd name="T43" fmla="*/ 617 h 705"/>
              <a:gd name="T44" fmla="*/ 308 w 649"/>
              <a:gd name="T45" fmla="*/ 621 h 705"/>
              <a:gd name="T46" fmla="*/ 308 w 649"/>
              <a:gd name="T47" fmla="*/ 670 h 705"/>
              <a:gd name="T48" fmla="*/ 357 w 649"/>
              <a:gd name="T49" fmla="*/ 688 h 705"/>
              <a:gd name="T50" fmla="*/ 339 w 649"/>
              <a:gd name="T51" fmla="*/ 614 h 705"/>
              <a:gd name="T52" fmla="*/ 363 w 649"/>
              <a:gd name="T53" fmla="*/ 593 h 705"/>
              <a:gd name="T54" fmla="*/ 546 w 649"/>
              <a:gd name="T55" fmla="*/ 548 h 705"/>
              <a:gd name="T56" fmla="*/ 592 w 649"/>
              <a:gd name="T57" fmla="*/ 567 h 705"/>
              <a:gd name="T58" fmla="*/ 628 w 649"/>
              <a:gd name="T59" fmla="*/ 528 h 705"/>
              <a:gd name="T60" fmla="*/ 629 w 649"/>
              <a:gd name="T61" fmla="*/ 459 h 705"/>
              <a:gd name="T62" fmla="*/ 505 w 649"/>
              <a:gd name="T63" fmla="*/ 352 h 705"/>
              <a:gd name="T64" fmla="*/ 222 w 649"/>
              <a:gd name="T65" fmla="*/ 312 h 705"/>
              <a:gd name="T66" fmla="*/ 257 w 649"/>
              <a:gd name="T67" fmla="*/ 352 h 705"/>
              <a:gd name="T68" fmla="*/ 339 w 649"/>
              <a:gd name="T69" fmla="*/ 288 h 705"/>
              <a:gd name="T70" fmla="*/ 276 w 649"/>
              <a:gd name="T71" fmla="*/ 306 h 705"/>
              <a:gd name="T72" fmla="*/ 276 w 649"/>
              <a:gd name="T73" fmla="*/ 398 h 705"/>
              <a:gd name="T74" fmla="*/ 339 w 649"/>
              <a:gd name="T75" fmla="*/ 380 h 705"/>
              <a:gd name="T76" fmla="*/ 355 w 649"/>
              <a:gd name="T77" fmla="*/ 352 h 705"/>
              <a:gd name="T78" fmla="*/ 399 w 649"/>
              <a:gd name="T79" fmla="*/ 290 h 705"/>
              <a:gd name="T80" fmla="*/ 399 w 649"/>
              <a:gd name="T81" fmla="*/ 290 h 705"/>
              <a:gd name="T82" fmla="*/ 308 w 649"/>
              <a:gd name="T83" fmla="*/ 206 h 705"/>
              <a:gd name="T84" fmla="*/ 308 w 649"/>
              <a:gd name="T85" fmla="*/ 244 h 705"/>
              <a:gd name="T86" fmla="*/ 112 w 649"/>
              <a:gd name="T87" fmla="*/ 331 h 705"/>
              <a:gd name="T88" fmla="*/ 132 w 649"/>
              <a:gd name="T89" fmla="*/ 444 h 705"/>
              <a:gd name="T90" fmla="*/ 308 w 649"/>
              <a:gd name="T91" fmla="*/ 460 h 705"/>
              <a:gd name="T92" fmla="*/ 308 w 649"/>
              <a:gd name="T93" fmla="*/ 564 h 705"/>
              <a:gd name="T94" fmla="*/ 339 w 649"/>
              <a:gd name="T95" fmla="*/ 564 h 705"/>
              <a:gd name="T96" fmla="*/ 399 w 649"/>
              <a:gd name="T97" fmla="*/ 414 h 705"/>
              <a:gd name="T98" fmla="*/ 458 w 649"/>
              <a:gd name="T99" fmla="*/ 411 h 705"/>
              <a:gd name="T100" fmla="*/ 498 w 649"/>
              <a:gd name="T101" fmla="*/ 233 h 705"/>
              <a:gd name="T102" fmla="*/ 148 w 649"/>
              <a:gd name="T103" fmla="*/ 472 h 705"/>
              <a:gd name="T104" fmla="*/ 442 w 649"/>
              <a:gd name="T105" fmla="*/ 439 h 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49" h="705">
                <a:moveTo>
                  <a:pt x="629" y="459"/>
                </a:moveTo>
                <a:cubicBezTo>
                  <a:pt x="562" y="471"/>
                  <a:pt x="562" y="471"/>
                  <a:pt x="562" y="471"/>
                </a:cubicBezTo>
                <a:cubicBezTo>
                  <a:pt x="558" y="469"/>
                  <a:pt x="558" y="469"/>
                  <a:pt x="558" y="469"/>
                </a:cubicBezTo>
                <a:cubicBezTo>
                  <a:pt x="604" y="448"/>
                  <a:pt x="604" y="448"/>
                  <a:pt x="604" y="448"/>
                </a:cubicBezTo>
                <a:cubicBezTo>
                  <a:pt x="612" y="444"/>
                  <a:pt x="616" y="434"/>
                  <a:pt x="612" y="426"/>
                </a:cubicBezTo>
                <a:cubicBezTo>
                  <a:pt x="608" y="419"/>
                  <a:pt x="599" y="415"/>
                  <a:pt x="591" y="419"/>
                </a:cubicBezTo>
                <a:cubicBezTo>
                  <a:pt x="552" y="438"/>
                  <a:pt x="552" y="438"/>
                  <a:pt x="552" y="438"/>
                </a:cubicBezTo>
                <a:cubicBezTo>
                  <a:pt x="562" y="411"/>
                  <a:pt x="567" y="382"/>
                  <a:pt x="567" y="352"/>
                </a:cubicBezTo>
                <a:cubicBezTo>
                  <a:pt x="567" y="322"/>
                  <a:pt x="561" y="293"/>
                  <a:pt x="551" y="267"/>
                </a:cubicBezTo>
                <a:cubicBezTo>
                  <a:pt x="591" y="286"/>
                  <a:pt x="591" y="286"/>
                  <a:pt x="591" y="286"/>
                </a:cubicBezTo>
                <a:cubicBezTo>
                  <a:pt x="593" y="287"/>
                  <a:pt x="595" y="287"/>
                  <a:pt x="597" y="287"/>
                </a:cubicBezTo>
                <a:cubicBezTo>
                  <a:pt x="603" y="287"/>
                  <a:pt x="609" y="284"/>
                  <a:pt x="612" y="278"/>
                </a:cubicBezTo>
                <a:cubicBezTo>
                  <a:pt x="616" y="270"/>
                  <a:pt x="612" y="261"/>
                  <a:pt x="604" y="257"/>
                </a:cubicBezTo>
                <a:cubicBezTo>
                  <a:pt x="558" y="235"/>
                  <a:pt x="558" y="235"/>
                  <a:pt x="558" y="235"/>
                </a:cubicBezTo>
                <a:cubicBezTo>
                  <a:pt x="571" y="228"/>
                  <a:pt x="571" y="228"/>
                  <a:pt x="571" y="228"/>
                </a:cubicBezTo>
                <a:cubicBezTo>
                  <a:pt x="629" y="238"/>
                  <a:pt x="629" y="238"/>
                  <a:pt x="629" y="238"/>
                </a:cubicBezTo>
                <a:cubicBezTo>
                  <a:pt x="630" y="239"/>
                  <a:pt x="631" y="239"/>
                  <a:pt x="632" y="239"/>
                </a:cubicBezTo>
                <a:cubicBezTo>
                  <a:pt x="639" y="239"/>
                  <a:pt x="646" y="233"/>
                  <a:pt x="647" y="226"/>
                </a:cubicBezTo>
                <a:cubicBezTo>
                  <a:pt x="649" y="217"/>
                  <a:pt x="643" y="209"/>
                  <a:pt x="635" y="207"/>
                </a:cubicBezTo>
                <a:cubicBezTo>
                  <a:pt x="613" y="203"/>
                  <a:pt x="613" y="203"/>
                  <a:pt x="613" y="203"/>
                </a:cubicBezTo>
                <a:cubicBezTo>
                  <a:pt x="623" y="198"/>
                  <a:pt x="623" y="198"/>
                  <a:pt x="623" y="198"/>
                </a:cubicBezTo>
                <a:cubicBezTo>
                  <a:pt x="630" y="193"/>
                  <a:pt x="633" y="184"/>
                  <a:pt x="628" y="176"/>
                </a:cubicBezTo>
                <a:cubicBezTo>
                  <a:pt x="624" y="169"/>
                  <a:pt x="614" y="166"/>
                  <a:pt x="607" y="170"/>
                </a:cubicBezTo>
                <a:cubicBezTo>
                  <a:pt x="592" y="179"/>
                  <a:pt x="592" y="179"/>
                  <a:pt x="592" y="179"/>
                </a:cubicBezTo>
                <a:cubicBezTo>
                  <a:pt x="602" y="151"/>
                  <a:pt x="602" y="151"/>
                  <a:pt x="602" y="151"/>
                </a:cubicBezTo>
                <a:cubicBezTo>
                  <a:pt x="605" y="142"/>
                  <a:pt x="600" y="133"/>
                  <a:pt x="592" y="130"/>
                </a:cubicBezTo>
                <a:cubicBezTo>
                  <a:pt x="584" y="127"/>
                  <a:pt x="575" y="132"/>
                  <a:pt x="572" y="140"/>
                </a:cubicBezTo>
                <a:cubicBezTo>
                  <a:pt x="550" y="203"/>
                  <a:pt x="550" y="203"/>
                  <a:pt x="550" y="203"/>
                </a:cubicBezTo>
                <a:cubicBezTo>
                  <a:pt x="542" y="208"/>
                  <a:pt x="542" y="208"/>
                  <a:pt x="542" y="208"/>
                </a:cubicBezTo>
                <a:cubicBezTo>
                  <a:pt x="546" y="157"/>
                  <a:pt x="546" y="157"/>
                  <a:pt x="546" y="157"/>
                </a:cubicBezTo>
                <a:cubicBezTo>
                  <a:pt x="547" y="148"/>
                  <a:pt x="541" y="140"/>
                  <a:pt x="532" y="140"/>
                </a:cubicBezTo>
                <a:cubicBezTo>
                  <a:pt x="523" y="139"/>
                  <a:pt x="516" y="145"/>
                  <a:pt x="515" y="154"/>
                </a:cubicBezTo>
                <a:cubicBezTo>
                  <a:pt x="511" y="198"/>
                  <a:pt x="511" y="198"/>
                  <a:pt x="511" y="198"/>
                </a:cubicBezTo>
                <a:cubicBezTo>
                  <a:pt x="475" y="153"/>
                  <a:pt x="423" y="122"/>
                  <a:pt x="363" y="112"/>
                </a:cubicBezTo>
                <a:cubicBezTo>
                  <a:pt x="399" y="87"/>
                  <a:pt x="399" y="87"/>
                  <a:pt x="399" y="87"/>
                </a:cubicBezTo>
                <a:cubicBezTo>
                  <a:pt x="406" y="82"/>
                  <a:pt x="408" y="73"/>
                  <a:pt x="403" y="65"/>
                </a:cubicBezTo>
                <a:cubicBezTo>
                  <a:pt x="398" y="58"/>
                  <a:pt x="388" y="56"/>
                  <a:pt x="381" y="61"/>
                </a:cubicBezTo>
                <a:cubicBezTo>
                  <a:pt x="339" y="90"/>
                  <a:pt x="339" y="90"/>
                  <a:pt x="339" y="90"/>
                </a:cubicBezTo>
                <a:cubicBezTo>
                  <a:pt x="339" y="79"/>
                  <a:pt x="339" y="79"/>
                  <a:pt x="339" y="79"/>
                </a:cubicBezTo>
                <a:cubicBezTo>
                  <a:pt x="381" y="30"/>
                  <a:pt x="381" y="30"/>
                  <a:pt x="381" y="30"/>
                </a:cubicBezTo>
                <a:cubicBezTo>
                  <a:pt x="387" y="23"/>
                  <a:pt x="386" y="13"/>
                  <a:pt x="380" y="8"/>
                </a:cubicBezTo>
                <a:cubicBezTo>
                  <a:pt x="373" y="2"/>
                  <a:pt x="363" y="3"/>
                  <a:pt x="357" y="9"/>
                </a:cubicBezTo>
                <a:cubicBezTo>
                  <a:pt x="339" y="30"/>
                  <a:pt x="339" y="30"/>
                  <a:pt x="339" y="30"/>
                </a:cubicBezTo>
                <a:cubicBezTo>
                  <a:pt x="339" y="16"/>
                  <a:pt x="339" y="16"/>
                  <a:pt x="339" y="16"/>
                </a:cubicBezTo>
                <a:cubicBezTo>
                  <a:pt x="339" y="7"/>
                  <a:pt x="332" y="0"/>
                  <a:pt x="323" y="0"/>
                </a:cubicBezTo>
                <a:cubicBezTo>
                  <a:pt x="315" y="0"/>
                  <a:pt x="308" y="7"/>
                  <a:pt x="308" y="16"/>
                </a:cubicBezTo>
                <a:cubicBezTo>
                  <a:pt x="308" y="28"/>
                  <a:pt x="308" y="28"/>
                  <a:pt x="308" y="28"/>
                </a:cubicBezTo>
                <a:cubicBezTo>
                  <a:pt x="292" y="9"/>
                  <a:pt x="292" y="9"/>
                  <a:pt x="292" y="9"/>
                </a:cubicBezTo>
                <a:cubicBezTo>
                  <a:pt x="286" y="3"/>
                  <a:pt x="276" y="2"/>
                  <a:pt x="269" y="8"/>
                </a:cubicBezTo>
                <a:cubicBezTo>
                  <a:pt x="263" y="13"/>
                  <a:pt x="262" y="23"/>
                  <a:pt x="268" y="30"/>
                </a:cubicBezTo>
                <a:cubicBezTo>
                  <a:pt x="308" y="76"/>
                  <a:pt x="308" y="76"/>
                  <a:pt x="308" y="76"/>
                </a:cubicBezTo>
                <a:cubicBezTo>
                  <a:pt x="308" y="90"/>
                  <a:pt x="308" y="90"/>
                  <a:pt x="308" y="90"/>
                </a:cubicBezTo>
                <a:cubicBezTo>
                  <a:pt x="265" y="61"/>
                  <a:pt x="265" y="61"/>
                  <a:pt x="265" y="61"/>
                </a:cubicBezTo>
                <a:cubicBezTo>
                  <a:pt x="258" y="56"/>
                  <a:pt x="248" y="58"/>
                  <a:pt x="243" y="65"/>
                </a:cubicBezTo>
                <a:cubicBezTo>
                  <a:pt x="238" y="73"/>
                  <a:pt x="240" y="82"/>
                  <a:pt x="248" y="87"/>
                </a:cubicBezTo>
                <a:cubicBezTo>
                  <a:pt x="283" y="112"/>
                  <a:pt x="283" y="112"/>
                  <a:pt x="283" y="112"/>
                </a:cubicBezTo>
                <a:cubicBezTo>
                  <a:pt x="224" y="122"/>
                  <a:pt x="172" y="153"/>
                  <a:pt x="135" y="197"/>
                </a:cubicBezTo>
                <a:cubicBezTo>
                  <a:pt x="132" y="154"/>
                  <a:pt x="132" y="154"/>
                  <a:pt x="132" y="154"/>
                </a:cubicBezTo>
                <a:cubicBezTo>
                  <a:pt x="131" y="145"/>
                  <a:pt x="124" y="139"/>
                  <a:pt x="115" y="140"/>
                </a:cubicBezTo>
                <a:cubicBezTo>
                  <a:pt x="106" y="140"/>
                  <a:pt x="100" y="148"/>
                  <a:pt x="100" y="157"/>
                </a:cubicBezTo>
                <a:cubicBezTo>
                  <a:pt x="104" y="207"/>
                  <a:pt x="104" y="207"/>
                  <a:pt x="104" y="207"/>
                </a:cubicBezTo>
                <a:cubicBezTo>
                  <a:pt x="99" y="204"/>
                  <a:pt x="99" y="204"/>
                  <a:pt x="99" y="204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4" y="132"/>
                  <a:pt x="65" y="127"/>
                  <a:pt x="57" y="130"/>
                </a:cubicBezTo>
                <a:cubicBezTo>
                  <a:pt x="48" y="133"/>
                  <a:pt x="44" y="142"/>
                  <a:pt x="47" y="150"/>
                </a:cubicBezTo>
                <a:cubicBezTo>
                  <a:pt x="57" y="180"/>
                  <a:pt x="57" y="180"/>
                  <a:pt x="57" y="180"/>
                </a:cubicBezTo>
                <a:cubicBezTo>
                  <a:pt x="40" y="170"/>
                  <a:pt x="40" y="170"/>
                  <a:pt x="40" y="170"/>
                </a:cubicBezTo>
                <a:cubicBezTo>
                  <a:pt x="32" y="166"/>
                  <a:pt x="23" y="168"/>
                  <a:pt x="18" y="176"/>
                </a:cubicBezTo>
                <a:cubicBezTo>
                  <a:pt x="14" y="184"/>
                  <a:pt x="17" y="193"/>
                  <a:pt x="24" y="198"/>
                </a:cubicBezTo>
                <a:cubicBezTo>
                  <a:pt x="34" y="203"/>
                  <a:pt x="34" y="203"/>
                  <a:pt x="34" y="203"/>
                </a:cubicBezTo>
                <a:cubicBezTo>
                  <a:pt x="14" y="207"/>
                  <a:pt x="14" y="207"/>
                  <a:pt x="14" y="207"/>
                </a:cubicBezTo>
                <a:cubicBezTo>
                  <a:pt x="5" y="209"/>
                  <a:pt x="0" y="217"/>
                  <a:pt x="1" y="226"/>
                </a:cubicBezTo>
                <a:cubicBezTo>
                  <a:pt x="3" y="233"/>
                  <a:pt x="10" y="239"/>
                  <a:pt x="17" y="239"/>
                </a:cubicBezTo>
                <a:cubicBezTo>
                  <a:pt x="18" y="239"/>
                  <a:pt x="19" y="239"/>
                  <a:pt x="20" y="238"/>
                </a:cubicBezTo>
                <a:cubicBezTo>
                  <a:pt x="76" y="228"/>
                  <a:pt x="76" y="228"/>
                  <a:pt x="76" y="228"/>
                </a:cubicBezTo>
                <a:cubicBezTo>
                  <a:pt x="89" y="235"/>
                  <a:pt x="89" y="235"/>
                  <a:pt x="89" y="235"/>
                </a:cubicBezTo>
                <a:cubicBezTo>
                  <a:pt x="42" y="257"/>
                  <a:pt x="42" y="257"/>
                  <a:pt x="42" y="257"/>
                </a:cubicBezTo>
                <a:cubicBezTo>
                  <a:pt x="35" y="261"/>
                  <a:pt x="31" y="270"/>
                  <a:pt x="35" y="278"/>
                </a:cubicBezTo>
                <a:cubicBezTo>
                  <a:pt x="38" y="284"/>
                  <a:pt x="43" y="287"/>
                  <a:pt x="49" y="287"/>
                </a:cubicBezTo>
                <a:cubicBezTo>
                  <a:pt x="52" y="287"/>
                  <a:pt x="54" y="286"/>
                  <a:pt x="56" y="285"/>
                </a:cubicBezTo>
                <a:cubicBezTo>
                  <a:pt x="95" y="267"/>
                  <a:pt x="95" y="267"/>
                  <a:pt x="95" y="267"/>
                </a:cubicBezTo>
                <a:cubicBezTo>
                  <a:pt x="85" y="293"/>
                  <a:pt x="80" y="322"/>
                  <a:pt x="80" y="352"/>
                </a:cubicBezTo>
                <a:cubicBezTo>
                  <a:pt x="80" y="382"/>
                  <a:pt x="85" y="411"/>
                  <a:pt x="95" y="438"/>
                </a:cubicBezTo>
                <a:cubicBezTo>
                  <a:pt x="56" y="419"/>
                  <a:pt x="56" y="419"/>
                  <a:pt x="56" y="419"/>
                </a:cubicBezTo>
                <a:cubicBezTo>
                  <a:pt x="48" y="415"/>
                  <a:pt x="39" y="419"/>
                  <a:pt x="35" y="427"/>
                </a:cubicBezTo>
                <a:cubicBezTo>
                  <a:pt x="31" y="434"/>
                  <a:pt x="35" y="444"/>
                  <a:pt x="42" y="448"/>
                </a:cubicBezTo>
                <a:cubicBezTo>
                  <a:pt x="88" y="470"/>
                  <a:pt x="88" y="470"/>
                  <a:pt x="88" y="470"/>
                </a:cubicBezTo>
                <a:cubicBezTo>
                  <a:pt x="86" y="471"/>
                  <a:pt x="86" y="471"/>
                  <a:pt x="86" y="471"/>
                </a:cubicBezTo>
                <a:cubicBezTo>
                  <a:pt x="20" y="459"/>
                  <a:pt x="20" y="459"/>
                  <a:pt x="20" y="459"/>
                </a:cubicBezTo>
                <a:cubicBezTo>
                  <a:pt x="12" y="457"/>
                  <a:pt x="3" y="463"/>
                  <a:pt x="2" y="471"/>
                </a:cubicBezTo>
                <a:cubicBezTo>
                  <a:pt x="0" y="480"/>
                  <a:pt x="6" y="488"/>
                  <a:pt x="14" y="490"/>
                </a:cubicBezTo>
                <a:cubicBezTo>
                  <a:pt x="44" y="495"/>
                  <a:pt x="44" y="495"/>
                  <a:pt x="44" y="495"/>
                </a:cubicBezTo>
                <a:cubicBezTo>
                  <a:pt x="24" y="507"/>
                  <a:pt x="24" y="507"/>
                  <a:pt x="24" y="507"/>
                </a:cubicBezTo>
                <a:cubicBezTo>
                  <a:pt x="17" y="511"/>
                  <a:pt x="14" y="521"/>
                  <a:pt x="18" y="528"/>
                </a:cubicBezTo>
                <a:cubicBezTo>
                  <a:pt x="21" y="533"/>
                  <a:pt x="27" y="536"/>
                  <a:pt x="32" y="536"/>
                </a:cubicBezTo>
                <a:cubicBezTo>
                  <a:pt x="35" y="536"/>
                  <a:pt x="37" y="536"/>
                  <a:pt x="40" y="534"/>
                </a:cubicBezTo>
                <a:cubicBezTo>
                  <a:pt x="54" y="526"/>
                  <a:pt x="54" y="526"/>
                  <a:pt x="54" y="526"/>
                </a:cubicBezTo>
                <a:cubicBezTo>
                  <a:pt x="47" y="547"/>
                  <a:pt x="47" y="547"/>
                  <a:pt x="47" y="547"/>
                </a:cubicBezTo>
                <a:cubicBezTo>
                  <a:pt x="44" y="555"/>
                  <a:pt x="48" y="564"/>
                  <a:pt x="57" y="567"/>
                </a:cubicBezTo>
                <a:cubicBezTo>
                  <a:pt x="58" y="567"/>
                  <a:pt x="60" y="568"/>
                  <a:pt x="62" y="568"/>
                </a:cubicBezTo>
                <a:cubicBezTo>
                  <a:pt x="69" y="568"/>
                  <a:pt x="75" y="564"/>
                  <a:pt x="77" y="557"/>
                </a:cubicBezTo>
                <a:cubicBezTo>
                  <a:pt x="96" y="502"/>
                  <a:pt x="96" y="502"/>
                  <a:pt x="96" y="502"/>
                </a:cubicBezTo>
                <a:cubicBezTo>
                  <a:pt x="104" y="497"/>
                  <a:pt x="104" y="497"/>
                  <a:pt x="104" y="497"/>
                </a:cubicBezTo>
                <a:cubicBezTo>
                  <a:pt x="100" y="548"/>
                  <a:pt x="100" y="548"/>
                  <a:pt x="100" y="548"/>
                </a:cubicBezTo>
                <a:cubicBezTo>
                  <a:pt x="100" y="557"/>
                  <a:pt x="106" y="564"/>
                  <a:pt x="115" y="565"/>
                </a:cubicBezTo>
                <a:cubicBezTo>
                  <a:pt x="115" y="565"/>
                  <a:pt x="116" y="565"/>
                  <a:pt x="116" y="565"/>
                </a:cubicBezTo>
                <a:cubicBezTo>
                  <a:pt x="124" y="565"/>
                  <a:pt x="131" y="559"/>
                  <a:pt x="132" y="550"/>
                </a:cubicBezTo>
                <a:cubicBezTo>
                  <a:pt x="135" y="507"/>
                  <a:pt x="135" y="507"/>
                  <a:pt x="135" y="507"/>
                </a:cubicBezTo>
                <a:cubicBezTo>
                  <a:pt x="172" y="552"/>
                  <a:pt x="224" y="583"/>
                  <a:pt x="283" y="593"/>
                </a:cubicBezTo>
                <a:cubicBezTo>
                  <a:pt x="248" y="617"/>
                  <a:pt x="248" y="617"/>
                  <a:pt x="248" y="617"/>
                </a:cubicBezTo>
                <a:cubicBezTo>
                  <a:pt x="240" y="622"/>
                  <a:pt x="238" y="632"/>
                  <a:pt x="243" y="639"/>
                </a:cubicBezTo>
                <a:cubicBezTo>
                  <a:pt x="247" y="644"/>
                  <a:pt x="251" y="646"/>
                  <a:pt x="256" y="646"/>
                </a:cubicBezTo>
                <a:cubicBezTo>
                  <a:pt x="260" y="646"/>
                  <a:pt x="263" y="645"/>
                  <a:pt x="265" y="643"/>
                </a:cubicBezTo>
                <a:cubicBezTo>
                  <a:pt x="308" y="614"/>
                  <a:pt x="308" y="614"/>
                  <a:pt x="308" y="614"/>
                </a:cubicBezTo>
                <a:cubicBezTo>
                  <a:pt x="308" y="621"/>
                  <a:pt x="308" y="621"/>
                  <a:pt x="308" y="621"/>
                </a:cubicBezTo>
                <a:cubicBezTo>
                  <a:pt x="268" y="667"/>
                  <a:pt x="268" y="667"/>
                  <a:pt x="268" y="667"/>
                </a:cubicBezTo>
                <a:cubicBezTo>
                  <a:pt x="262" y="674"/>
                  <a:pt x="263" y="684"/>
                  <a:pt x="269" y="690"/>
                </a:cubicBezTo>
                <a:cubicBezTo>
                  <a:pt x="272" y="692"/>
                  <a:pt x="276" y="693"/>
                  <a:pt x="280" y="693"/>
                </a:cubicBezTo>
                <a:cubicBezTo>
                  <a:pt x="284" y="693"/>
                  <a:pt x="289" y="692"/>
                  <a:pt x="292" y="688"/>
                </a:cubicBezTo>
                <a:cubicBezTo>
                  <a:pt x="308" y="670"/>
                  <a:pt x="308" y="670"/>
                  <a:pt x="308" y="670"/>
                </a:cubicBezTo>
                <a:cubicBezTo>
                  <a:pt x="308" y="689"/>
                  <a:pt x="308" y="689"/>
                  <a:pt x="308" y="689"/>
                </a:cubicBezTo>
                <a:cubicBezTo>
                  <a:pt x="308" y="697"/>
                  <a:pt x="315" y="705"/>
                  <a:pt x="323" y="705"/>
                </a:cubicBezTo>
                <a:cubicBezTo>
                  <a:pt x="332" y="705"/>
                  <a:pt x="339" y="697"/>
                  <a:pt x="339" y="689"/>
                </a:cubicBezTo>
                <a:cubicBezTo>
                  <a:pt x="339" y="667"/>
                  <a:pt x="339" y="667"/>
                  <a:pt x="339" y="667"/>
                </a:cubicBezTo>
                <a:cubicBezTo>
                  <a:pt x="357" y="688"/>
                  <a:pt x="357" y="688"/>
                  <a:pt x="357" y="688"/>
                </a:cubicBezTo>
                <a:cubicBezTo>
                  <a:pt x="360" y="692"/>
                  <a:pt x="365" y="693"/>
                  <a:pt x="369" y="693"/>
                </a:cubicBezTo>
                <a:cubicBezTo>
                  <a:pt x="373" y="693"/>
                  <a:pt x="377" y="692"/>
                  <a:pt x="380" y="690"/>
                </a:cubicBezTo>
                <a:cubicBezTo>
                  <a:pt x="386" y="684"/>
                  <a:pt x="387" y="674"/>
                  <a:pt x="381" y="667"/>
                </a:cubicBezTo>
                <a:cubicBezTo>
                  <a:pt x="339" y="618"/>
                  <a:pt x="339" y="618"/>
                  <a:pt x="339" y="618"/>
                </a:cubicBezTo>
                <a:cubicBezTo>
                  <a:pt x="339" y="614"/>
                  <a:pt x="339" y="614"/>
                  <a:pt x="339" y="614"/>
                </a:cubicBezTo>
                <a:cubicBezTo>
                  <a:pt x="381" y="643"/>
                  <a:pt x="381" y="643"/>
                  <a:pt x="381" y="643"/>
                </a:cubicBezTo>
                <a:cubicBezTo>
                  <a:pt x="384" y="645"/>
                  <a:pt x="387" y="646"/>
                  <a:pt x="390" y="646"/>
                </a:cubicBezTo>
                <a:cubicBezTo>
                  <a:pt x="395" y="646"/>
                  <a:pt x="400" y="644"/>
                  <a:pt x="403" y="639"/>
                </a:cubicBezTo>
                <a:cubicBezTo>
                  <a:pt x="408" y="632"/>
                  <a:pt x="406" y="622"/>
                  <a:pt x="399" y="617"/>
                </a:cubicBezTo>
                <a:cubicBezTo>
                  <a:pt x="363" y="593"/>
                  <a:pt x="363" y="593"/>
                  <a:pt x="363" y="593"/>
                </a:cubicBezTo>
                <a:cubicBezTo>
                  <a:pt x="423" y="583"/>
                  <a:pt x="475" y="551"/>
                  <a:pt x="511" y="507"/>
                </a:cubicBezTo>
                <a:cubicBezTo>
                  <a:pt x="515" y="550"/>
                  <a:pt x="515" y="550"/>
                  <a:pt x="515" y="550"/>
                </a:cubicBezTo>
                <a:cubicBezTo>
                  <a:pt x="516" y="559"/>
                  <a:pt x="523" y="565"/>
                  <a:pt x="531" y="565"/>
                </a:cubicBezTo>
                <a:cubicBezTo>
                  <a:pt x="531" y="565"/>
                  <a:pt x="532" y="565"/>
                  <a:pt x="532" y="565"/>
                </a:cubicBezTo>
                <a:cubicBezTo>
                  <a:pt x="541" y="564"/>
                  <a:pt x="547" y="556"/>
                  <a:pt x="546" y="548"/>
                </a:cubicBezTo>
                <a:cubicBezTo>
                  <a:pt x="542" y="497"/>
                  <a:pt x="542" y="497"/>
                  <a:pt x="542" y="497"/>
                </a:cubicBezTo>
                <a:cubicBezTo>
                  <a:pt x="553" y="503"/>
                  <a:pt x="553" y="503"/>
                  <a:pt x="553" y="503"/>
                </a:cubicBezTo>
                <a:cubicBezTo>
                  <a:pt x="572" y="557"/>
                  <a:pt x="572" y="557"/>
                  <a:pt x="572" y="557"/>
                </a:cubicBezTo>
                <a:cubicBezTo>
                  <a:pt x="574" y="564"/>
                  <a:pt x="580" y="568"/>
                  <a:pt x="587" y="568"/>
                </a:cubicBezTo>
                <a:cubicBezTo>
                  <a:pt x="589" y="568"/>
                  <a:pt x="590" y="567"/>
                  <a:pt x="592" y="567"/>
                </a:cubicBezTo>
                <a:cubicBezTo>
                  <a:pt x="600" y="564"/>
                  <a:pt x="605" y="555"/>
                  <a:pt x="602" y="547"/>
                </a:cubicBezTo>
                <a:cubicBezTo>
                  <a:pt x="595" y="527"/>
                  <a:pt x="595" y="527"/>
                  <a:pt x="595" y="527"/>
                </a:cubicBezTo>
                <a:cubicBezTo>
                  <a:pt x="607" y="534"/>
                  <a:pt x="607" y="534"/>
                  <a:pt x="607" y="534"/>
                </a:cubicBezTo>
                <a:cubicBezTo>
                  <a:pt x="609" y="535"/>
                  <a:pt x="612" y="536"/>
                  <a:pt x="615" y="536"/>
                </a:cubicBezTo>
                <a:cubicBezTo>
                  <a:pt x="620" y="536"/>
                  <a:pt x="626" y="533"/>
                  <a:pt x="628" y="528"/>
                </a:cubicBezTo>
                <a:cubicBezTo>
                  <a:pt x="633" y="521"/>
                  <a:pt x="630" y="511"/>
                  <a:pt x="623" y="507"/>
                </a:cubicBezTo>
                <a:cubicBezTo>
                  <a:pt x="604" y="496"/>
                  <a:pt x="604" y="496"/>
                  <a:pt x="604" y="496"/>
                </a:cubicBezTo>
                <a:cubicBezTo>
                  <a:pt x="635" y="490"/>
                  <a:pt x="635" y="490"/>
                  <a:pt x="635" y="490"/>
                </a:cubicBezTo>
                <a:cubicBezTo>
                  <a:pt x="643" y="488"/>
                  <a:pt x="649" y="480"/>
                  <a:pt x="647" y="471"/>
                </a:cubicBezTo>
                <a:cubicBezTo>
                  <a:pt x="646" y="463"/>
                  <a:pt x="637" y="457"/>
                  <a:pt x="629" y="459"/>
                </a:cubicBezTo>
                <a:close/>
                <a:moveTo>
                  <a:pt x="415" y="387"/>
                </a:moveTo>
                <a:cubicBezTo>
                  <a:pt x="419" y="376"/>
                  <a:pt x="421" y="364"/>
                  <a:pt x="421" y="352"/>
                </a:cubicBezTo>
                <a:cubicBezTo>
                  <a:pt x="421" y="340"/>
                  <a:pt x="419" y="329"/>
                  <a:pt x="415" y="318"/>
                </a:cubicBezTo>
                <a:cubicBezTo>
                  <a:pt x="425" y="312"/>
                  <a:pt x="425" y="312"/>
                  <a:pt x="425" y="312"/>
                </a:cubicBezTo>
                <a:cubicBezTo>
                  <a:pt x="505" y="352"/>
                  <a:pt x="505" y="352"/>
                  <a:pt x="505" y="352"/>
                </a:cubicBezTo>
                <a:cubicBezTo>
                  <a:pt x="425" y="392"/>
                  <a:pt x="425" y="392"/>
                  <a:pt x="425" y="392"/>
                </a:cubicBezTo>
                <a:lnTo>
                  <a:pt x="415" y="387"/>
                </a:lnTo>
                <a:close/>
                <a:moveTo>
                  <a:pt x="222" y="393"/>
                </a:moveTo>
                <a:cubicBezTo>
                  <a:pt x="141" y="352"/>
                  <a:pt x="141" y="352"/>
                  <a:pt x="141" y="352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32" y="318"/>
                  <a:pt x="232" y="318"/>
                  <a:pt x="232" y="318"/>
                </a:cubicBezTo>
                <a:cubicBezTo>
                  <a:pt x="228" y="328"/>
                  <a:pt x="226" y="340"/>
                  <a:pt x="226" y="352"/>
                </a:cubicBezTo>
                <a:cubicBezTo>
                  <a:pt x="226" y="364"/>
                  <a:pt x="228" y="376"/>
                  <a:pt x="232" y="387"/>
                </a:cubicBezTo>
                <a:lnTo>
                  <a:pt x="222" y="393"/>
                </a:lnTo>
                <a:close/>
                <a:moveTo>
                  <a:pt x="257" y="352"/>
                </a:moveTo>
                <a:cubicBezTo>
                  <a:pt x="257" y="346"/>
                  <a:pt x="258" y="340"/>
                  <a:pt x="260" y="334"/>
                </a:cubicBezTo>
                <a:cubicBezTo>
                  <a:pt x="292" y="352"/>
                  <a:pt x="292" y="352"/>
                  <a:pt x="292" y="352"/>
                </a:cubicBezTo>
                <a:cubicBezTo>
                  <a:pt x="260" y="371"/>
                  <a:pt x="260" y="371"/>
                  <a:pt x="260" y="371"/>
                </a:cubicBezTo>
                <a:cubicBezTo>
                  <a:pt x="258" y="365"/>
                  <a:pt x="257" y="359"/>
                  <a:pt x="257" y="352"/>
                </a:cubicBezTo>
                <a:close/>
                <a:moveTo>
                  <a:pt x="339" y="288"/>
                </a:moveTo>
                <a:cubicBezTo>
                  <a:pt x="351" y="291"/>
                  <a:pt x="362" y="298"/>
                  <a:pt x="371" y="307"/>
                </a:cubicBezTo>
                <a:cubicBezTo>
                  <a:pt x="339" y="325"/>
                  <a:pt x="339" y="325"/>
                  <a:pt x="339" y="325"/>
                </a:cubicBezTo>
                <a:lnTo>
                  <a:pt x="339" y="288"/>
                </a:lnTo>
                <a:close/>
                <a:moveTo>
                  <a:pt x="308" y="325"/>
                </a:moveTo>
                <a:cubicBezTo>
                  <a:pt x="276" y="306"/>
                  <a:pt x="276" y="306"/>
                  <a:pt x="276" y="306"/>
                </a:cubicBezTo>
                <a:cubicBezTo>
                  <a:pt x="284" y="298"/>
                  <a:pt x="295" y="291"/>
                  <a:pt x="308" y="288"/>
                </a:cubicBezTo>
                <a:lnTo>
                  <a:pt x="308" y="325"/>
                </a:lnTo>
                <a:close/>
                <a:moveTo>
                  <a:pt x="308" y="380"/>
                </a:moveTo>
                <a:cubicBezTo>
                  <a:pt x="308" y="416"/>
                  <a:pt x="308" y="416"/>
                  <a:pt x="308" y="416"/>
                </a:cubicBezTo>
                <a:cubicBezTo>
                  <a:pt x="295" y="413"/>
                  <a:pt x="284" y="407"/>
                  <a:pt x="276" y="398"/>
                </a:cubicBezTo>
                <a:lnTo>
                  <a:pt x="308" y="380"/>
                </a:lnTo>
                <a:close/>
                <a:moveTo>
                  <a:pt x="339" y="380"/>
                </a:moveTo>
                <a:cubicBezTo>
                  <a:pt x="371" y="398"/>
                  <a:pt x="371" y="398"/>
                  <a:pt x="371" y="398"/>
                </a:cubicBezTo>
                <a:cubicBezTo>
                  <a:pt x="362" y="407"/>
                  <a:pt x="351" y="413"/>
                  <a:pt x="339" y="416"/>
                </a:cubicBezTo>
                <a:lnTo>
                  <a:pt x="339" y="380"/>
                </a:lnTo>
                <a:close/>
                <a:moveTo>
                  <a:pt x="355" y="352"/>
                </a:moveTo>
                <a:cubicBezTo>
                  <a:pt x="387" y="334"/>
                  <a:pt x="387" y="334"/>
                  <a:pt x="387" y="334"/>
                </a:cubicBezTo>
                <a:cubicBezTo>
                  <a:pt x="388" y="340"/>
                  <a:pt x="389" y="346"/>
                  <a:pt x="389" y="352"/>
                </a:cubicBezTo>
                <a:cubicBezTo>
                  <a:pt x="389" y="359"/>
                  <a:pt x="388" y="365"/>
                  <a:pt x="387" y="370"/>
                </a:cubicBezTo>
                <a:lnTo>
                  <a:pt x="355" y="352"/>
                </a:lnTo>
                <a:close/>
                <a:moveTo>
                  <a:pt x="458" y="293"/>
                </a:moveTo>
                <a:cubicBezTo>
                  <a:pt x="514" y="260"/>
                  <a:pt x="514" y="260"/>
                  <a:pt x="514" y="260"/>
                </a:cubicBezTo>
                <a:cubicBezTo>
                  <a:pt x="525" y="282"/>
                  <a:pt x="532" y="306"/>
                  <a:pt x="534" y="331"/>
                </a:cubicBezTo>
                <a:lnTo>
                  <a:pt x="458" y="293"/>
                </a:lnTo>
                <a:close/>
                <a:moveTo>
                  <a:pt x="399" y="290"/>
                </a:moveTo>
                <a:cubicBezTo>
                  <a:pt x="384" y="272"/>
                  <a:pt x="363" y="260"/>
                  <a:pt x="339" y="256"/>
                </a:cubicBezTo>
                <a:cubicBezTo>
                  <a:pt x="339" y="244"/>
                  <a:pt x="339" y="244"/>
                  <a:pt x="339" y="244"/>
                </a:cubicBezTo>
                <a:cubicBezTo>
                  <a:pt x="414" y="195"/>
                  <a:pt x="414" y="195"/>
                  <a:pt x="414" y="195"/>
                </a:cubicBezTo>
                <a:cubicBezTo>
                  <a:pt x="409" y="285"/>
                  <a:pt x="409" y="285"/>
                  <a:pt x="409" y="285"/>
                </a:cubicBezTo>
                <a:lnTo>
                  <a:pt x="399" y="290"/>
                </a:lnTo>
                <a:close/>
                <a:moveTo>
                  <a:pt x="339" y="206"/>
                </a:moveTo>
                <a:cubicBezTo>
                  <a:pt x="339" y="141"/>
                  <a:pt x="339" y="141"/>
                  <a:pt x="339" y="141"/>
                </a:cubicBezTo>
                <a:cubicBezTo>
                  <a:pt x="364" y="143"/>
                  <a:pt x="389" y="149"/>
                  <a:pt x="411" y="159"/>
                </a:cubicBezTo>
                <a:lnTo>
                  <a:pt x="339" y="206"/>
                </a:lnTo>
                <a:close/>
                <a:moveTo>
                  <a:pt x="308" y="206"/>
                </a:moveTo>
                <a:cubicBezTo>
                  <a:pt x="236" y="159"/>
                  <a:pt x="236" y="159"/>
                  <a:pt x="236" y="159"/>
                </a:cubicBezTo>
                <a:cubicBezTo>
                  <a:pt x="258" y="149"/>
                  <a:pt x="282" y="143"/>
                  <a:pt x="308" y="141"/>
                </a:cubicBezTo>
                <a:lnTo>
                  <a:pt x="308" y="206"/>
                </a:lnTo>
                <a:close/>
                <a:moveTo>
                  <a:pt x="232" y="195"/>
                </a:moveTo>
                <a:cubicBezTo>
                  <a:pt x="308" y="244"/>
                  <a:pt x="308" y="244"/>
                  <a:pt x="308" y="244"/>
                </a:cubicBezTo>
                <a:cubicBezTo>
                  <a:pt x="308" y="256"/>
                  <a:pt x="308" y="256"/>
                  <a:pt x="308" y="256"/>
                </a:cubicBezTo>
                <a:cubicBezTo>
                  <a:pt x="284" y="260"/>
                  <a:pt x="263" y="272"/>
                  <a:pt x="248" y="290"/>
                </a:cubicBezTo>
                <a:cubicBezTo>
                  <a:pt x="238" y="284"/>
                  <a:pt x="238" y="284"/>
                  <a:pt x="238" y="284"/>
                </a:cubicBezTo>
                <a:lnTo>
                  <a:pt x="232" y="195"/>
                </a:lnTo>
                <a:close/>
                <a:moveTo>
                  <a:pt x="112" y="331"/>
                </a:moveTo>
                <a:cubicBezTo>
                  <a:pt x="115" y="306"/>
                  <a:pt x="122" y="282"/>
                  <a:pt x="132" y="260"/>
                </a:cubicBezTo>
                <a:cubicBezTo>
                  <a:pt x="189" y="293"/>
                  <a:pt x="189" y="293"/>
                  <a:pt x="189" y="293"/>
                </a:cubicBezTo>
                <a:lnTo>
                  <a:pt x="112" y="331"/>
                </a:lnTo>
                <a:close/>
                <a:moveTo>
                  <a:pt x="189" y="412"/>
                </a:moveTo>
                <a:cubicBezTo>
                  <a:pt x="132" y="444"/>
                  <a:pt x="132" y="444"/>
                  <a:pt x="132" y="444"/>
                </a:cubicBezTo>
                <a:cubicBezTo>
                  <a:pt x="122" y="422"/>
                  <a:pt x="115" y="398"/>
                  <a:pt x="112" y="373"/>
                </a:cubicBezTo>
                <a:lnTo>
                  <a:pt x="189" y="412"/>
                </a:lnTo>
                <a:close/>
                <a:moveTo>
                  <a:pt x="248" y="414"/>
                </a:moveTo>
                <a:cubicBezTo>
                  <a:pt x="263" y="432"/>
                  <a:pt x="284" y="445"/>
                  <a:pt x="308" y="449"/>
                </a:cubicBezTo>
                <a:cubicBezTo>
                  <a:pt x="308" y="460"/>
                  <a:pt x="308" y="460"/>
                  <a:pt x="308" y="460"/>
                </a:cubicBezTo>
                <a:cubicBezTo>
                  <a:pt x="232" y="510"/>
                  <a:pt x="232" y="510"/>
                  <a:pt x="232" y="510"/>
                </a:cubicBezTo>
                <a:cubicBezTo>
                  <a:pt x="238" y="420"/>
                  <a:pt x="238" y="420"/>
                  <a:pt x="238" y="420"/>
                </a:cubicBezTo>
                <a:lnTo>
                  <a:pt x="248" y="414"/>
                </a:lnTo>
                <a:close/>
                <a:moveTo>
                  <a:pt x="308" y="498"/>
                </a:moveTo>
                <a:cubicBezTo>
                  <a:pt x="308" y="564"/>
                  <a:pt x="308" y="564"/>
                  <a:pt x="308" y="564"/>
                </a:cubicBezTo>
                <a:cubicBezTo>
                  <a:pt x="282" y="562"/>
                  <a:pt x="258" y="555"/>
                  <a:pt x="236" y="545"/>
                </a:cubicBezTo>
                <a:lnTo>
                  <a:pt x="308" y="498"/>
                </a:lnTo>
                <a:close/>
                <a:moveTo>
                  <a:pt x="339" y="498"/>
                </a:moveTo>
                <a:cubicBezTo>
                  <a:pt x="411" y="545"/>
                  <a:pt x="411" y="545"/>
                  <a:pt x="411" y="545"/>
                </a:cubicBezTo>
                <a:cubicBezTo>
                  <a:pt x="389" y="555"/>
                  <a:pt x="364" y="562"/>
                  <a:pt x="339" y="564"/>
                </a:cubicBezTo>
                <a:lnTo>
                  <a:pt x="339" y="498"/>
                </a:lnTo>
                <a:close/>
                <a:moveTo>
                  <a:pt x="414" y="510"/>
                </a:moveTo>
                <a:cubicBezTo>
                  <a:pt x="339" y="460"/>
                  <a:pt x="339" y="460"/>
                  <a:pt x="339" y="460"/>
                </a:cubicBezTo>
                <a:cubicBezTo>
                  <a:pt x="339" y="449"/>
                  <a:pt x="339" y="449"/>
                  <a:pt x="339" y="449"/>
                </a:cubicBezTo>
                <a:cubicBezTo>
                  <a:pt x="363" y="445"/>
                  <a:pt x="384" y="432"/>
                  <a:pt x="399" y="414"/>
                </a:cubicBezTo>
                <a:cubicBezTo>
                  <a:pt x="409" y="420"/>
                  <a:pt x="409" y="420"/>
                  <a:pt x="409" y="420"/>
                </a:cubicBezTo>
                <a:lnTo>
                  <a:pt x="414" y="510"/>
                </a:lnTo>
                <a:close/>
                <a:moveTo>
                  <a:pt x="534" y="373"/>
                </a:moveTo>
                <a:cubicBezTo>
                  <a:pt x="532" y="398"/>
                  <a:pt x="525" y="422"/>
                  <a:pt x="514" y="444"/>
                </a:cubicBezTo>
                <a:cubicBezTo>
                  <a:pt x="458" y="411"/>
                  <a:pt x="458" y="411"/>
                  <a:pt x="458" y="411"/>
                </a:cubicBezTo>
                <a:lnTo>
                  <a:pt x="534" y="373"/>
                </a:lnTo>
                <a:close/>
                <a:moveTo>
                  <a:pt x="498" y="233"/>
                </a:moveTo>
                <a:cubicBezTo>
                  <a:pt x="442" y="266"/>
                  <a:pt x="442" y="266"/>
                  <a:pt x="442" y="266"/>
                </a:cubicBezTo>
                <a:cubicBezTo>
                  <a:pt x="447" y="180"/>
                  <a:pt x="447" y="180"/>
                  <a:pt x="447" y="180"/>
                </a:cubicBezTo>
                <a:cubicBezTo>
                  <a:pt x="467" y="195"/>
                  <a:pt x="484" y="213"/>
                  <a:pt x="498" y="233"/>
                </a:cubicBezTo>
                <a:close/>
                <a:moveTo>
                  <a:pt x="200" y="180"/>
                </a:moveTo>
                <a:cubicBezTo>
                  <a:pt x="205" y="265"/>
                  <a:pt x="205" y="265"/>
                  <a:pt x="205" y="265"/>
                </a:cubicBezTo>
                <a:cubicBezTo>
                  <a:pt x="148" y="233"/>
                  <a:pt x="148" y="233"/>
                  <a:pt x="148" y="233"/>
                </a:cubicBezTo>
                <a:cubicBezTo>
                  <a:pt x="162" y="212"/>
                  <a:pt x="180" y="195"/>
                  <a:pt x="200" y="180"/>
                </a:cubicBezTo>
                <a:close/>
                <a:moveTo>
                  <a:pt x="148" y="472"/>
                </a:moveTo>
                <a:cubicBezTo>
                  <a:pt x="205" y="439"/>
                  <a:pt x="205" y="439"/>
                  <a:pt x="205" y="439"/>
                </a:cubicBezTo>
                <a:cubicBezTo>
                  <a:pt x="200" y="524"/>
                  <a:pt x="200" y="524"/>
                  <a:pt x="200" y="524"/>
                </a:cubicBezTo>
                <a:cubicBezTo>
                  <a:pt x="180" y="510"/>
                  <a:pt x="162" y="492"/>
                  <a:pt x="148" y="472"/>
                </a:cubicBezTo>
                <a:close/>
                <a:moveTo>
                  <a:pt x="447" y="524"/>
                </a:moveTo>
                <a:cubicBezTo>
                  <a:pt x="442" y="439"/>
                  <a:pt x="442" y="439"/>
                  <a:pt x="442" y="439"/>
                </a:cubicBezTo>
                <a:cubicBezTo>
                  <a:pt x="499" y="472"/>
                  <a:pt x="499" y="472"/>
                  <a:pt x="499" y="472"/>
                </a:cubicBezTo>
                <a:cubicBezTo>
                  <a:pt x="485" y="492"/>
                  <a:pt x="467" y="510"/>
                  <a:pt x="447" y="52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7" name="Freeform 32"/>
          <p:cNvSpPr>
            <a:spLocks noEditPoints="1"/>
          </p:cNvSpPr>
          <p:nvPr/>
        </p:nvSpPr>
        <p:spPr bwMode="auto">
          <a:xfrm>
            <a:off x="5334925" y="1414914"/>
            <a:ext cx="728302" cy="840240"/>
          </a:xfrm>
          <a:custGeom>
            <a:avLst/>
            <a:gdLst>
              <a:gd name="T0" fmla="*/ 557 w 658"/>
              <a:gd name="T1" fmla="*/ 468 h 759"/>
              <a:gd name="T2" fmla="*/ 626 w 658"/>
              <a:gd name="T3" fmla="*/ 302 h 759"/>
              <a:gd name="T4" fmla="*/ 560 w 658"/>
              <a:gd name="T5" fmla="*/ 210 h 759"/>
              <a:gd name="T6" fmla="*/ 483 w 658"/>
              <a:gd name="T7" fmla="*/ 132 h 759"/>
              <a:gd name="T8" fmla="*/ 479 w 658"/>
              <a:gd name="T9" fmla="*/ 125 h 759"/>
              <a:gd name="T10" fmla="*/ 472 w 658"/>
              <a:gd name="T11" fmla="*/ 122 h 759"/>
              <a:gd name="T12" fmla="*/ 384 w 658"/>
              <a:gd name="T13" fmla="*/ 66 h 759"/>
              <a:gd name="T14" fmla="*/ 252 w 658"/>
              <a:gd name="T15" fmla="*/ 64 h 759"/>
              <a:gd name="T16" fmla="*/ 174 w 658"/>
              <a:gd name="T17" fmla="*/ 134 h 759"/>
              <a:gd name="T18" fmla="*/ 97 w 658"/>
              <a:gd name="T19" fmla="*/ 208 h 759"/>
              <a:gd name="T20" fmla="*/ 32 w 658"/>
              <a:gd name="T21" fmla="*/ 302 h 759"/>
              <a:gd name="T22" fmla="*/ 101 w 658"/>
              <a:gd name="T23" fmla="*/ 468 h 759"/>
              <a:gd name="T24" fmla="*/ 0 w 658"/>
              <a:gd name="T25" fmla="*/ 570 h 759"/>
              <a:gd name="T26" fmla="*/ 114 w 658"/>
              <a:gd name="T27" fmla="*/ 595 h 759"/>
              <a:gd name="T28" fmla="*/ 185 w 658"/>
              <a:gd name="T29" fmla="*/ 637 h 759"/>
              <a:gd name="T30" fmla="*/ 192 w 658"/>
              <a:gd name="T31" fmla="*/ 638 h 759"/>
              <a:gd name="T32" fmla="*/ 274 w 658"/>
              <a:gd name="T33" fmla="*/ 693 h 759"/>
              <a:gd name="T34" fmla="*/ 396 w 658"/>
              <a:gd name="T35" fmla="*/ 699 h 759"/>
              <a:gd name="T36" fmla="*/ 466 w 658"/>
              <a:gd name="T37" fmla="*/ 638 h 759"/>
              <a:gd name="T38" fmla="*/ 473 w 658"/>
              <a:gd name="T39" fmla="*/ 637 h 759"/>
              <a:gd name="T40" fmla="*/ 481 w 658"/>
              <a:gd name="T41" fmla="*/ 632 h 759"/>
              <a:gd name="T42" fmla="*/ 544 w 658"/>
              <a:gd name="T43" fmla="*/ 595 h 759"/>
              <a:gd name="T44" fmla="*/ 658 w 658"/>
              <a:gd name="T45" fmla="*/ 570 h 759"/>
              <a:gd name="T46" fmla="*/ 507 w 658"/>
              <a:gd name="T47" fmla="*/ 317 h 759"/>
              <a:gd name="T48" fmla="*/ 435 w 658"/>
              <a:gd name="T49" fmla="*/ 227 h 759"/>
              <a:gd name="T50" fmla="*/ 446 w 658"/>
              <a:gd name="T51" fmla="*/ 364 h 759"/>
              <a:gd name="T52" fmla="*/ 453 w 658"/>
              <a:gd name="T53" fmla="*/ 487 h 759"/>
              <a:gd name="T54" fmla="*/ 432 w 658"/>
              <a:gd name="T55" fmla="*/ 421 h 759"/>
              <a:gd name="T56" fmla="*/ 466 w 658"/>
              <a:gd name="T57" fmla="*/ 174 h 759"/>
              <a:gd name="T58" fmla="*/ 366 w 658"/>
              <a:gd name="T59" fmla="*/ 170 h 759"/>
              <a:gd name="T60" fmla="*/ 345 w 658"/>
              <a:gd name="T61" fmla="*/ 270 h 759"/>
              <a:gd name="T62" fmla="*/ 298 w 658"/>
              <a:gd name="T63" fmla="*/ 219 h 759"/>
              <a:gd name="T64" fmla="*/ 298 w 658"/>
              <a:gd name="T65" fmla="*/ 219 h 759"/>
              <a:gd name="T66" fmla="*/ 143 w 658"/>
              <a:gd name="T67" fmla="*/ 395 h 759"/>
              <a:gd name="T68" fmla="*/ 226 w 658"/>
              <a:gd name="T69" fmla="*/ 339 h 759"/>
              <a:gd name="T70" fmla="*/ 257 w 658"/>
              <a:gd name="T71" fmla="*/ 473 h 759"/>
              <a:gd name="T72" fmla="*/ 238 w 658"/>
              <a:gd name="T73" fmla="*/ 309 h 759"/>
              <a:gd name="T74" fmla="*/ 292 w 658"/>
              <a:gd name="T75" fmla="*/ 170 h 759"/>
              <a:gd name="T76" fmla="*/ 192 w 658"/>
              <a:gd name="T77" fmla="*/ 174 h 759"/>
              <a:gd name="T78" fmla="*/ 130 w 658"/>
              <a:gd name="T79" fmla="*/ 307 h 759"/>
              <a:gd name="T80" fmla="*/ 129 w 658"/>
              <a:gd name="T81" fmla="*/ 453 h 759"/>
              <a:gd name="T82" fmla="*/ 192 w 658"/>
              <a:gd name="T83" fmla="*/ 585 h 759"/>
              <a:gd name="T84" fmla="*/ 292 w 658"/>
              <a:gd name="T85" fmla="*/ 589 h 759"/>
              <a:gd name="T86" fmla="*/ 313 w 658"/>
              <a:gd name="T87" fmla="*/ 494 h 759"/>
              <a:gd name="T88" fmla="*/ 313 w 658"/>
              <a:gd name="T89" fmla="*/ 494 h 759"/>
              <a:gd name="T90" fmla="*/ 329 w 658"/>
              <a:gd name="T91" fmla="*/ 305 h 759"/>
              <a:gd name="T92" fmla="*/ 329 w 658"/>
              <a:gd name="T93" fmla="*/ 428 h 759"/>
              <a:gd name="T94" fmla="*/ 374 w 658"/>
              <a:gd name="T95" fmla="*/ 489 h 759"/>
              <a:gd name="T96" fmla="*/ 423 w 658"/>
              <a:gd name="T97" fmla="*/ 575 h 759"/>
              <a:gd name="T98" fmla="*/ 472 w 658"/>
              <a:gd name="T99" fmla="*/ 503 h 759"/>
              <a:gd name="T100" fmla="*/ 545 w 658"/>
              <a:gd name="T101" fmla="*/ 395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58" h="759">
                <a:moveTo>
                  <a:pt x="591" y="495"/>
                </a:moveTo>
                <a:cubicBezTo>
                  <a:pt x="628" y="489"/>
                  <a:pt x="628" y="489"/>
                  <a:pt x="628" y="489"/>
                </a:cubicBezTo>
                <a:cubicBezTo>
                  <a:pt x="636" y="488"/>
                  <a:pt x="642" y="480"/>
                  <a:pt x="641" y="471"/>
                </a:cubicBezTo>
                <a:cubicBezTo>
                  <a:pt x="640" y="462"/>
                  <a:pt x="632" y="456"/>
                  <a:pt x="623" y="458"/>
                </a:cubicBezTo>
                <a:cubicBezTo>
                  <a:pt x="557" y="468"/>
                  <a:pt x="557" y="468"/>
                  <a:pt x="557" y="468"/>
                </a:cubicBezTo>
                <a:cubicBezTo>
                  <a:pt x="621" y="390"/>
                  <a:pt x="621" y="390"/>
                  <a:pt x="621" y="390"/>
                </a:cubicBezTo>
                <a:cubicBezTo>
                  <a:pt x="626" y="383"/>
                  <a:pt x="626" y="374"/>
                  <a:pt x="620" y="368"/>
                </a:cubicBezTo>
                <a:cubicBezTo>
                  <a:pt x="557" y="292"/>
                  <a:pt x="557" y="292"/>
                  <a:pt x="557" y="292"/>
                </a:cubicBezTo>
                <a:cubicBezTo>
                  <a:pt x="623" y="302"/>
                  <a:pt x="623" y="302"/>
                  <a:pt x="623" y="302"/>
                </a:cubicBezTo>
                <a:cubicBezTo>
                  <a:pt x="624" y="302"/>
                  <a:pt x="625" y="302"/>
                  <a:pt x="626" y="302"/>
                </a:cubicBezTo>
                <a:cubicBezTo>
                  <a:pt x="633" y="302"/>
                  <a:pt x="640" y="296"/>
                  <a:pt x="641" y="288"/>
                </a:cubicBezTo>
                <a:cubicBezTo>
                  <a:pt x="642" y="280"/>
                  <a:pt x="637" y="272"/>
                  <a:pt x="628" y="270"/>
                </a:cubicBezTo>
                <a:cubicBezTo>
                  <a:pt x="591" y="265"/>
                  <a:pt x="591" y="265"/>
                  <a:pt x="591" y="265"/>
                </a:cubicBezTo>
                <a:cubicBezTo>
                  <a:pt x="635" y="227"/>
                  <a:pt x="658" y="190"/>
                  <a:pt x="658" y="190"/>
                </a:cubicBezTo>
                <a:cubicBezTo>
                  <a:pt x="658" y="190"/>
                  <a:pt x="614" y="190"/>
                  <a:pt x="560" y="210"/>
                </a:cubicBezTo>
                <a:cubicBezTo>
                  <a:pt x="573" y="176"/>
                  <a:pt x="573" y="176"/>
                  <a:pt x="573" y="176"/>
                </a:cubicBezTo>
                <a:cubicBezTo>
                  <a:pt x="576" y="167"/>
                  <a:pt x="572" y="158"/>
                  <a:pt x="564" y="155"/>
                </a:cubicBezTo>
                <a:cubicBezTo>
                  <a:pt x="556" y="152"/>
                  <a:pt x="547" y="156"/>
                  <a:pt x="544" y="164"/>
                </a:cubicBezTo>
                <a:cubicBezTo>
                  <a:pt x="519" y="226"/>
                  <a:pt x="519" y="226"/>
                  <a:pt x="519" y="226"/>
                </a:cubicBezTo>
                <a:cubicBezTo>
                  <a:pt x="483" y="132"/>
                  <a:pt x="483" y="132"/>
                  <a:pt x="483" y="132"/>
                </a:cubicBezTo>
                <a:cubicBezTo>
                  <a:pt x="483" y="132"/>
                  <a:pt x="483" y="132"/>
                  <a:pt x="483" y="132"/>
                </a:cubicBezTo>
                <a:cubicBezTo>
                  <a:pt x="483" y="131"/>
                  <a:pt x="483" y="130"/>
                  <a:pt x="482" y="129"/>
                </a:cubicBezTo>
                <a:cubicBezTo>
                  <a:pt x="482" y="129"/>
                  <a:pt x="482" y="129"/>
                  <a:pt x="482" y="128"/>
                </a:cubicBezTo>
                <a:cubicBezTo>
                  <a:pt x="481" y="128"/>
                  <a:pt x="481" y="127"/>
                  <a:pt x="480" y="127"/>
                </a:cubicBezTo>
                <a:cubicBezTo>
                  <a:pt x="480" y="126"/>
                  <a:pt x="479" y="126"/>
                  <a:pt x="479" y="125"/>
                </a:cubicBezTo>
                <a:cubicBezTo>
                  <a:pt x="478" y="125"/>
                  <a:pt x="478" y="125"/>
                  <a:pt x="478" y="125"/>
                </a:cubicBezTo>
                <a:cubicBezTo>
                  <a:pt x="477" y="124"/>
                  <a:pt x="477" y="124"/>
                  <a:pt x="476" y="123"/>
                </a:cubicBezTo>
                <a:cubicBezTo>
                  <a:pt x="476" y="123"/>
                  <a:pt x="476" y="123"/>
                  <a:pt x="475" y="123"/>
                </a:cubicBezTo>
                <a:cubicBezTo>
                  <a:pt x="474" y="123"/>
                  <a:pt x="474" y="122"/>
                  <a:pt x="473" y="122"/>
                </a:cubicBezTo>
                <a:cubicBezTo>
                  <a:pt x="473" y="122"/>
                  <a:pt x="472" y="122"/>
                  <a:pt x="472" y="122"/>
                </a:cubicBezTo>
                <a:cubicBezTo>
                  <a:pt x="470" y="122"/>
                  <a:pt x="468" y="121"/>
                  <a:pt x="466" y="122"/>
                </a:cubicBezTo>
                <a:cubicBezTo>
                  <a:pt x="367" y="138"/>
                  <a:pt x="367" y="138"/>
                  <a:pt x="367" y="138"/>
                </a:cubicBezTo>
                <a:cubicBezTo>
                  <a:pt x="408" y="86"/>
                  <a:pt x="408" y="86"/>
                  <a:pt x="408" y="86"/>
                </a:cubicBezTo>
                <a:cubicBezTo>
                  <a:pt x="414" y="79"/>
                  <a:pt x="413" y="69"/>
                  <a:pt x="406" y="64"/>
                </a:cubicBezTo>
                <a:cubicBezTo>
                  <a:pt x="399" y="58"/>
                  <a:pt x="389" y="59"/>
                  <a:pt x="384" y="66"/>
                </a:cubicBezTo>
                <a:cubicBezTo>
                  <a:pt x="361" y="95"/>
                  <a:pt x="361" y="95"/>
                  <a:pt x="361" y="95"/>
                </a:cubicBezTo>
                <a:cubicBezTo>
                  <a:pt x="350" y="38"/>
                  <a:pt x="329" y="0"/>
                  <a:pt x="329" y="0"/>
                </a:cubicBezTo>
                <a:cubicBezTo>
                  <a:pt x="329" y="0"/>
                  <a:pt x="308" y="38"/>
                  <a:pt x="297" y="95"/>
                </a:cubicBezTo>
                <a:cubicBezTo>
                  <a:pt x="274" y="66"/>
                  <a:pt x="274" y="66"/>
                  <a:pt x="274" y="66"/>
                </a:cubicBezTo>
                <a:cubicBezTo>
                  <a:pt x="269" y="59"/>
                  <a:pt x="259" y="58"/>
                  <a:pt x="252" y="64"/>
                </a:cubicBezTo>
                <a:cubicBezTo>
                  <a:pt x="245" y="69"/>
                  <a:pt x="244" y="79"/>
                  <a:pt x="249" y="86"/>
                </a:cubicBezTo>
                <a:cubicBezTo>
                  <a:pt x="291" y="138"/>
                  <a:pt x="291" y="138"/>
                  <a:pt x="291" y="138"/>
                </a:cubicBezTo>
                <a:cubicBezTo>
                  <a:pt x="192" y="122"/>
                  <a:pt x="192" y="122"/>
                  <a:pt x="192" y="122"/>
                </a:cubicBezTo>
                <a:cubicBezTo>
                  <a:pt x="191" y="122"/>
                  <a:pt x="190" y="122"/>
                  <a:pt x="188" y="122"/>
                </a:cubicBezTo>
                <a:cubicBezTo>
                  <a:pt x="181" y="122"/>
                  <a:pt x="175" y="127"/>
                  <a:pt x="174" y="134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1" y="156"/>
                  <a:pt x="102" y="152"/>
                  <a:pt x="94" y="155"/>
                </a:cubicBezTo>
                <a:cubicBezTo>
                  <a:pt x="86" y="158"/>
                  <a:pt x="82" y="167"/>
                  <a:pt x="85" y="176"/>
                </a:cubicBezTo>
                <a:cubicBezTo>
                  <a:pt x="97" y="208"/>
                  <a:pt x="97" y="208"/>
                  <a:pt x="97" y="208"/>
                </a:cubicBezTo>
                <a:cubicBezTo>
                  <a:pt x="69" y="197"/>
                  <a:pt x="36" y="190"/>
                  <a:pt x="0" y="190"/>
                </a:cubicBezTo>
                <a:cubicBezTo>
                  <a:pt x="19" y="221"/>
                  <a:pt x="41" y="246"/>
                  <a:pt x="64" y="265"/>
                </a:cubicBezTo>
                <a:cubicBezTo>
                  <a:pt x="30" y="270"/>
                  <a:pt x="30" y="270"/>
                  <a:pt x="30" y="270"/>
                </a:cubicBezTo>
                <a:cubicBezTo>
                  <a:pt x="21" y="272"/>
                  <a:pt x="15" y="280"/>
                  <a:pt x="17" y="288"/>
                </a:cubicBezTo>
                <a:cubicBezTo>
                  <a:pt x="18" y="296"/>
                  <a:pt x="25" y="302"/>
                  <a:pt x="32" y="302"/>
                </a:cubicBezTo>
                <a:cubicBezTo>
                  <a:pt x="33" y="302"/>
                  <a:pt x="34" y="302"/>
                  <a:pt x="35" y="302"/>
                </a:cubicBezTo>
                <a:cubicBezTo>
                  <a:pt x="101" y="292"/>
                  <a:pt x="101" y="292"/>
                  <a:pt x="101" y="292"/>
                </a:cubicBezTo>
                <a:cubicBezTo>
                  <a:pt x="38" y="368"/>
                  <a:pt x="38" y="368"/>
                  <a:pt x="38" y="368"/>
                </a:cubicBezTo>
                <a:cubicBezTo>
                  <a:pt x="32" y="374"/>
                  <a:pt x="32" y="383"/>
                  <a:pt x="37" y="390"/>
                </a:cubicBezTo>
                <a:cubicBezTo>
                  <a:pt x="101" y="468"/>
                  <a:pt x="101" y="468"/>
                  <a:pt x="101" y="468"/>
                </a:cubicBezTo>
                <a:cubicBezTo>
                  <a:pt x="35" y="458"/>
                  <a:pt x="35" y="458"/>
                  <a:pt x="35" y="458"/>
                </a:cubicBezTo>
                <a:cubicBezTo>
                  <a:pt x="26" y="456"/>
                  <a:pt x="18" y="462"/>
                  <a:pt x="17" y="471"/>
                </a:cubicBezTo>
                <a:cubicBezTo>
                  <a:pt x="15" y="480"/>
                  <a:pt x="21" y="488"/>
                  <a:pt x="30" y="489"/>
                </a:cubicBezTo>
                <a:cubicBezTo>
                  <a:pt x="64" y="494"/>
                  <a:pt x="64" y="494"/>
                  <a:pt x="64" y="494"/>
                </a:cubicBezTo>
                <a:cubicBezTo>
                  <a:pt x="41" y="514"/>
                  <a:pt x="19" y="539"/>
                  <a:pt x="0" y="570"/>
                </a:cubicBezTo>
                <a:cubicBezTo>
                  <a:pt x="36" y="569"/>
                  <a:pt x="69" y="562"/>
                  <a:pt x="97" y="551"/>
                </a:cubicBezTo>
                <a:cubicBezTo>
                  <a:pt x="85" y="584"/>
                  <a:pt x="85" y="584"/>
                  <a:pt x="85" y="584"/>
                </a:cubicBezTo>
                <a:cubicBezTo>
                  <a:pt x="82" y="592"/>
                  <a:pt x="86" y="601"/>
                  <a:pt x="94" y="604"/>
                </a:cubicBezTo>
                <a:cubicBezTo>
                  <a:pt x="96" y="605"/>
                  <a:pt x="98" y="606"/>
                  <a:pt x="99" y="606"/>
                </a:cubicBezTo>
                <a:cubicBezTo>
                  <a:pt x="106" y="606"/>
                  <a:pt x="112" y="602"/>
                  <a:pt x="114" y="595"/>
                </a:cubicBezTo>
                <a:cubicBezTo>
                  <a:pt x="139" y="533"/>
                  <a:pt x="139" y="533"/>
                  <a:pt x="139" y="533"/>
                </a:cubicBezTo>
                <a:cubicBezTo>
                  <a:pt x="174" y="628"/>
                  <a:pt x="174" y="628"/>
                  <a:pt x="174" y="628"/>
                </a:cubicBezTo>
                <a:cubicBezTo>
                  <a:pt x="176" y="631"/>
                  <a:pt x="178" y="634"/>
                  <a:pt x="181" y="636"/>
                </a:cubicBezTo>
                <a:cubicBezTo>
                  <a:pt x="182" y="636"/>
                  <a:pt x="183" y="636"/>
                  <a:pt x="183" y="637"/>
                </a:cubicBezTo>
                <a:cubicBezTo>
                  <a:pt x="184" y="637"/>
                  <a:pt x="185" y="637"/>
                  <a:pt x="185" y="637"/>
                </a:cubicBezTo>
                <a:cubicBezTo>
                  <a:pt x="186" y="637"/>
                  <a:pt x="187" y="638"/>
                  <a:pt x="188" y="638"/>
                </a:cubicBezTo>
                <a:cubicBezTo>
                  <a:pt x="189" y="638"/>
                  <a:pt x="189" y="638"/>
                  <a:pt x="189" y="638"/>
                </a:cubicBezTo>
                <a:cubicBezTo>
                  <a:pt x="189" y="638"/>
                  <a:pt x="189" y="638"/>
                  <a:pt x="189" y="638"/>
                </a:cubicBezTo>
                <a:cubicBezTo>
                  <a:pt x="189" y="638"/>
                  <a:pt x="189" y="638"/>
                  <a:pt x="189" y="638"/>
                </a:cubicBezTo>
                <a:cubicBezTo>
                  <a:pt x="190" y="638"/>
                  <a:pt x="191" y="638"/>
                  <a:pt x="192" y="638"/>
                </a:cubicBezTo>
                <a:cubicBezTo>
                  <a:pt x="291" y="621"/>
                  <a:pt x="291" y="621"/>
                  <a:pt x="291" y="621"/>
                </a:cubicBezTo>
                <a:cubicBezTo>
                  <a:pt x="249" y="674"/>
                  <a:pt x="249" y="674"/>
                  <a:pt x="249" y="674"/>
                </a:cubicBezTo>
                <a:cubicBezTo>
                  <a:pt x="244" y="680"/>
                  <a:pt x="245" y="690"/>
                  <a:pt x="252" y="696"/>
                </a:cubicBezTo>
                <a:cubicBezTo>
                  <a:pt x="255" y="698"/>
                  <a:pt x="258" y="699"/>
                  <a:pt x="262" y="699"/>
                </a:cubicBezTo>
                <a:cubicBezTo>
                  <a:pt x="266" y="699"/>
                  <a:pt x="271" y="697"/>
                  <a:pt x="274" y="693"/>
                </a:cubicBezTo>
                <a:cubicBezTo>
                  <a:pt x="296" y="666"/>
                  <a:pt x="296" y="666"/>
                  <a:pt x="296" y="666"/>
                </a:cubicBezTo>
                <a:cubicBezTo>
                  <a:pt x="301" y="696"/>
                  <a:pt x="311" y="728"/>
                  <a:pt x="329" y="759"/>
                </a:cubicBezTo>
                <a:cubicBezTo>
                  <a:pt x="347" y="728"/>
                  <a:pt x="357" y="696"/>
                  <a:pt x="362" y="666"/>
                </a:cubicBezTo>
                <a:cubicBezTo>
                  <a:pt x="384" y="693"/>
                  <a:pt x="384" y="693"/>
                  <a:pt x="384" y="693"/>
                </a:cubicBezTo>
                <a:cubicBezTo>
                  <a:pt x="387" y="697"/>
                  <a:pt x="391" y="699"/>
                  <a:pt x="396" y="699"/>
                </a:cubicBezTo>
                <a:cubicBezTo>
                  <a:pt x="400" y="699"/>
                  <a:pt x="403" y="698"/>
                  <a:pt x="406" y="696"/>
                </a:cubicBezTo>
                <a:cubicBezTo>
                  <a:pt x="413" y="690"/>
                  <a:pt x="414" y="680"/>
                  <a:pt x="408" y="674"/>
                </a:cubicBezTo>
                <a:cubicBezTo>
                  <a:pt x="367" y="621"/>
                  <a:pt x="367" y="621"/>
                  <a:pt x="367" y="621"/>
                </a:cubicBezTo>
                <a:cubicBezTo>
                  <a:pt x="466" y="638"/>
                  <a:pt x="466" y="638"/>
                  <a:pt x="466" y="638"/>
                </a:cubicBezTo>
                <a:cubicBezTo>
                  <a:pt x="466" y="638"/>
                  <a:pt x="466" y="638"/>
                  <a:pt x="466" y="638"/>
                </a:cubicBezTo>
                <a:cubicBezTo>
                  <a:pt x="466" y="638"/>
                  <a:pt x="466" y="638"/>
                  <a:pt x="466" y="638"/>
                </a:cubicBezTo>
                <a:cubicBezTo>
                  <a:pt x="467" y="638"/>
                  <a:pt x="467" y="638"/>
                  <a:pt x="468" y="638"/>
                </a:cubicBezTo>
                <a:cubicBezTo>
                  <a:pt x="468" y="638"/>
                  <a:pt x="469" y="638"/>
                  <a:pt x="469" y="638"/>
                </a:cubicBezTo>
                <a:cubicBezTo>
                  <a:pt x="469" y="638"/>
                  <a:pt x="469" y="638"/>
                  <a:pt x="469" y="638"/>
                </a:cubicBezTo>
                <a:cubicBezTo>
                  <a:pt x="470" y="638"/>
                  <a:pt x="472" y="638"/>
                  <a:pt x="473" y="637"/>
                </a:cubicBezTo>
                <a:cubicBezTo>
                  <a:pt x="473" y="637"/>
                  <a:pt x="474" y="637"/>
                  <a:pt x="474" y="637"/>
                </a:cubicBezTo>
                <a:cubicBezTo>
                  <a:pt x="475" y="637"/>
                  <a:pt x="476" y="636"/>
                  <a:pt x="477" y="635"/>
                </a:cubicBezTo>
                <a:cubicBezTo>
                  <a:pt x="478" y="635"/>
                  <a:pt x="478" y="635"/>
                  <a:pt x="478" y="635"/>
                </a:cubicBezTo>
                <a:cubicBezTo>
                  <a:pt x="479" y="634"/>
                  <a:pt x="480" y="633"/>
                  <a:pt x="481" y="632"/>
                </a:cubicBezTo>
                <a:cubicBezTo>
                  <a:pt x="481" y="632"/>
                  <a:pt x="481" y="632"/>
                  <a:pt x="481" y="632"/>
                </a:cubicBezTo>
                <a:cubicBezTo>
                  <a:pt x="482" y="630"/>
                  <a:pt x="483" y="629"/>
                  <a:pt x="484" y="628"/>
                </a:cubicBezTo>
                <a:cubicBezTo>
                  <a:pt x="484" y="628"/>
                  <a:pt x="484" y="628"/>
                  <a:pt x="484" y="628"/>
                </a:cubicBezTo>
                <a:cubicBezTo>
                  <a:pt x="484" y="627"/>
                  <a:pt x="484" y="627"/>
                  <a:pt x="484" y="627"/>
                </a:cubicBezTo>
                <a:cubicBezTo>
                  <a:pt x="519" y="533"/>
                  <a:pt x="519" y="533"/>
                  <a:pt x="519" y="533"/>
                </a:cubicBezTo>
                <a:cubicBezTo>
                  <a:pt x="544" y="595"/>
                  <a:pt x="544" y="595"/>
                  <a:pt x="544" y="595"/>
                </a:cubicBezTo>
                <a:cubicBezTo>
                  <a:pt x="546" y="602"/>
                  <a:pt x="552" y="606"/>
                  <a:pt x="558" y="606"/>
                </a:cubicBezTo>
                <a:cubicBezTo>
                  <a:pt x="560" y="606"/>
                  <a:pt x="562" y="605"/>
                  <a:pt x="564" y="604"/>
                </a:cubicBezTo>
                <a:cubicBezTo>
                  <a:pt x="572" y="601"/>
                  <a:pt x="576" y="592"/>
                  <a:pt x="573" y="584"/>
                </a:cubicBezTo>
                <a:cubicBezTo>
                  <a:pt x="560" y="550"/>
                  <a:pt x="560" y="550"/>
                  <a:pt x="560" y="550"/>
                </a:cubicBezTo>
                <a:cubicBezTo>
                  <a:pt x="614" y="569"/>
                  <a:pt x="658" y="570"/>
                  <a:pt x="658" y="570"/>
                </a:cubicBezTo>
                <a:cubicBezTo>
                  <a:pt x="658" y="570"/>
                  <a:pt x="635" y="532"/>
                  <a:pt x="591" y="495"/>
                </a:cubicBezTo>
                <a:close/>
                <a:moveTo>
                  <a:pt x="529" y="307"/>
                </a:moveTo>
                <a:cubicBezTo>
                  <a:pt x="575" y="364"/>
                  <a:pt x="575" y="364"/>
                  <a:pt x="575" y="364"/>
                </a:cubicBezTo>
                <a:cubicBezTo>
                  <a:pt x="545" y="364"/>
                  <a:pt x="545" y="364"/>
                  <a:pt x="545" y="364"/>
                </a:cubicBezTo>
                <a:cubicBezTo>
                  <a:pt x="507" y="317"/>
                  <a:pt x="507" y="317"/>
                  <a:pt x="507" y="317"/>
                </a:cubicBezTo>
                <a:cubicBezTo>
                  <a:pt x="515" y="314"/>
                  <a:pt x="522" y="311"/>
                  <a:pt x="529" y="307"/>
                </a:cubicBezTo>
                <a:close/>
                <a:moveTo>
                  <a:pt x="417" y="311"/>
                </a:moveTo>
                <a:cubicBezTo>
                  <a:pt x="416" y="311"/>
                  <a:pt x="416" y="311"/>
                  <a:pt x="416" y="311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35" y="227"/>
                  <a:pt x="435" y="227"/>
                  <a:pt x="435" y="227"/>
                </a:cubicBezTo>
                <a:cubicBezTo>
                  <a:pt x="453" y="272"/>
                  <a:pt x="453" y="272"/>
                  <a:pt x="453" y="272"/>
                </a:cubicBezTo>
                <a:cubicBezTo>
                  <a:pt x="440" y="283"/>
                  <a:pt x="428" y="296"/>
                  <a:pt x="417" y="311"/>
                </a:cubicBezTo>
                <a:close/>
                <a:moveTo>
                  <a:pt x="484" y="326"/>
                </a:moveTo>
                <a:cubicBezTo>
                  <a:pt x="514" y="364"/>
                  <a:pt x="514" y="364"/>
                  <a:pt x="514" y="364"/>
                </a:cubicBezTo>
                <a:cubicBezTo>
                  <a:pt x="446" y="364"/>
                  <a:pt x="446" y="364"/>
                  <a:pt x="446" y="364"/>
                </a:cubicBezTo>
                <a:cubicBezTo>
                  <a:pt x="432" y="338"/>
                  <a:pt x="432" y="338"/>
                  <a:pt x="432" y="338"/>
                </a:cubicBezTo>
                <a:cubicBezTo>
                  <a:pt x="432" y="338"/>
                  <a:pt x="432" y="338"/>
                  <a:pt x="432" y="338"/>
                </a:cubicBezTo>
                <a:cubicBezTo>
                  <a:pt x="451" y="336"/>
                  <a:pt x="468" y="332"/>
                  <a:pt x="484" y="326"/>
                </a:cubicBezTo>
                <a:close/>
                <a:moveTo>
                  <a:pt x="416" y="448"/>
                </a:moveTo>
                <a:cubicBezTo>
                  <a:pt x="428" y="463"/>
                  <a:pt x="440" y="476"/>
                  <a:pt x="453" y="487"/>
                </a:cubicBezTo>
                <a:cubicBezTo>
                  <a:pt x="436" y="533"/>
                  <a:pt x="436" y="533"/>
                  <a:pt x="436" y="533"/>
                </a:cubicBezTo>
                <a:cubicBezTo>
                  <a:pt x="401" y="473"/>
                  <a:pt x="401" y="473"/>
                  <a:pt x="401" y="473"/>
                </a:cubicBezTo>
                <a:cubicBezTo>
                  <a:pt x="416" y="448"/>
                  <a:pt x="416" y="448"/>
                  <a:pt x="416" y="448"/>
                </a:cubicBezTo>
                <a:close/>
                <a:moveTo>
                  <a:pt x="433" y="421"/>
                </a:moveTo>
                <a:cubicBezTo>
                  <a:pt x="432" y="421"/>
                  <a:pt x="432" y="421"/>
                  <a:pt x="432" y="421"/>
                </a:cubicBezTo>
                <a:cubicBezTo>
                  <a:pt x="446" y="395"/>
                  <a:pt x="446" y="395"/>
                  <a:pt x="446" y="395"/>
                </a:cubicBezTo>
                <a:cubicBezTo>
                  <a:pt x="515" y="395"/>
                  <a:pt x="515" y="395"/>
                  <a:pt x="515" y="395"/>
                </a:cubicBezTo>
                <a:cubicBezTo>
                  <a:pt x="484" y="433"/>
                  <a:pt x="484" y="433"/>
                  <a:pt x="484" y="433"/>
                </a:cubicBezTo>
                <a:cubicBezTo>
                  <a:pt x="468" y="428"/>
                  <a:pt x="451" y="424"/>
                  <a:pt x="433" y="421"/>
                </a:cubicBezTo>
                <a:close/>
                <a:moveTo>
                  <a:pt x="466" y="174"/>
                </a:moveTo>
                <a:cubicBezTo>
                  <a:pt x="492" y="243"/>
                  <a:pt x="492" y="243"/>
                  <a:pt x="492" y="243"/>
                </a:cubicBezTo>
                <a:cubicBezTo>
                  <a:pt x="485" y="247"/>
                  <a:pt x="479" y="252"/>
                  <a:pt x="472" y="256"/>
                </a:cubicBezTo>
                <a:cubicBezTo>
                  <a:pt x="451" y="200"/>
                  <a:pt x="451" y="200"/>
                  <a:pt x="451" y="200"/>
                </a:cubicBezTo>
                <a:lnTo>
                  <a:pt x="466" y="174"/>
                </a:lnTo>
                <a:close/>
                <a:moveTo>
                  <a:pt x="366" y="170"/>
                </a:moveTo>
                <a:cubicBezTo>
                  <a:pt x="438" y="158"/>
                  <a:pt x="438" y="158"/>
                  <a:pt x="438" y="158"/>
                </a:cubicBezTo>
                <a:cubicBezTo>
                  <a:pt x="423" y="185"/>
                  <a:pt x="423" y="185"/>
                  <a:pt x="423" y="185"/>
                </a:cubicBezTo>
                <a:cubicBezTo>
                  <a:pt x="364" y="194"/>
                  <a:pt x="364" y="194"/>
                  <a:pt x="364" y="194"/>
                </a:cubicBezTo>
                <a:cubicBezTo>
                  <a:pt x="365" y="186"/>
                  <a:pt x="366" y="178"/>
                  <a:pt x="366" y="170"/>
                </a:cubicBezTo>
                <a:close/>
                <a:moveTo>
                  <a:pt x="345" y="270"/>
                </a:moveTo>
                <a:cubicBezTo>
                  <a:pt x="352" y="252"/>
                  <a:pt x="357" y="235"/>
                  <a:pt x="360" y="219"/>
                </a:cubicBezTo>
                <a:cubicBezTo>
                  <a:pt x="408" y="211"/>
                  <a:pt x="408" y="211"/>
                  <a:pt x="408" y="211"/>
                </a:cubicBezTo>
                <a:cubicBezTo>
                  <a:pt x="374" y="270"/>
                  <a:pt x="374" y="270"/>
                  <a:pt x="374" y="270"/>
                </a:cubicBezTo>
                <a:cubicBezTo>
                  <a:pt x="345" y="270"/>
                  <a:pt x="345" y="270"/>
                  <a:pt x="345" y="270"/>
                </a:cubicBezTo>
                <a:close/>
                <a:moveTo>
                  <a:pt x="298" y="219"/>
                </a:moveTo>
                <a:cubicBezTo>
                  <a:pt x="301" y="235"/>
                  <a:pt x="306" y="252"/>
                  <a:pt x="313" y="269"/>
                </a:cubicBezTo>
                <a:cubicBezTo>
                  <a:pt x="313" y="270"/>
                  <a:pt x="313" y="270"/>
                  <a:pt x="313" y="270"/>
                </a:cubicBezTo>
                <a:cubicBezTo>
                  <a:pt x="284" y="270"/>
                  <a:pt x="284" y="270"/>
                  <a:pt x="284" y="270"/>
                </a:cubicBezTo>
                <a:cubicBezTo>
                  <a:pt x="250" y="211"/>
                  <a:pt x="250" y="211"/>
                  <a:pt x="250" y="211"/>
                </a:cubicBezTo>
                <a:lnTo>
                  <a:pt x="298" y="219"/>
                </a:lnTo>
                <a:close/>
                <a:moveTo>
                  <a:pt x="212" y="395"/>
                </a:moveTo>
                <a:cubicBezTo>
                  <a:pt x="226" y="421"/>
                  <a:pt x="226" y="421"/>
                  <a:pt x="226" y="421"/>
                </a:cubicBezTo>
                <a:cubicBezTo>
                  <a:pt x="222" y="423"/>
                  <a:pt x="222" y="423"/>
                  <a:pt x="222" y="423"/>
                </a:cubicBezTo>
                <a:cubicBezTo>
                  <a:pt x="209" y="425"/>
                  <a:pt x="193" y="429"/>
                  <a:pt x="175" y="435"/>
                </a:cubicBezTo>
                <a:cubicBezTo>
                  <a:pt x="143" y="395"/>
                  <a:pt x="143" y="395"/>
                  <a:pt x="143" y="395"/>
                </a:cubicBezTo>
                <a:lnTo>
                  <a:pt x="212" y="395"/>
                </a:lnTo>
                <a:close/>
                <a:moveTo>
                  <a:pt x="143" y="364"/>
                </a:moveTo>
                <a:cubicBezTo>
                  <a:pt x="175" y="325"/>
                  <a:pt x="175" y="325"/>
                  <a:pt x="175" y="325"/>
                </a:cubicBezTo>
                <a:cubicBezTo>
                  <a:pt x="193" y="331"/>
                  <a:pt x="209" y="334"/>
                  <a:pt x="223" y="337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212" y="364"/>
                  <a:pt x="212" y="364"/>
                  <a:pt x="212" y="364"/>
                </a:cubicBezTo>
                <a:lnTo>
                  <a:pt x="143" y="364"/>
                </a:lnTo>
                <a:close/>
                <a:moveTo>
                  <a:pt x="239" y="450"/>
                </a:moveTo>
                <a:cubicBezTo>
                  <a:pt x="242" y="448"/>
                  <a:pt x="242" y="448"/>
                  <a:pt x="242" y="448"/>
                </a:cubicBezTo>
                <a:cubicBezTo>
                  <a:pt x="257" y="473"/>
                  <a:pt x="257" y="473"/>
                  <a:pt x="257" y="473"/>
                </a:cubicBezTo>
                <a:cubicBezTo>
                  <a:pt x="222" y="533"/>
                  <a:pt x="222" y="533"/>
                  <a:pt x="222" y="533"/>
                </a:cubicBezTo>
                <a:cubicBezTo>
                  <a:pt x="204" y="486"/>
                  <a:pt x="204" y="486"/>
                  <a:pt x="204" y="486"/>
                </a:cubicBezTo>
                <a:cubicBezTo>
                  <a:pt x="218" y="473"/>
                  <a:pt x="230" y="461"/>
                  <a:pt x="239" y="450"/>
                </a:cubicBezTo>
                <a:close/>
                <a:moveTo>
                  <a:pt x="242" y="311"/>
                </a:moveTo>
                <a:cubicBezTo>
                  <a:pt x="238" y="309"/>
                  <a:pt x="238" y="309"/>
                  <a:pt x="238" y="309"/>
                </a:cubicBezTo>
                <a:cubicBezTo>
                  <a:pt x="229" y="298"/>
                  <a:pt x="218" y="286"/>
                  <a:pt x="204" y="274"/>
                </a:cubicBezTo>
                <a:cubicBezTo>
                  <a:pt x="222" y="227"/>
                  <a:pt x="222" y="227"/>
                  <a:pt x="222" y="227"/>
                </a:cubicBezTo>
                <a:cubicBezTo>
                  <a:pt x="257" y="286"/>
                  <a:pt x="257" y="286"/>
                  <a:pt x="257" y="286"/>
                </a:cubicBezTo>
                <a:lnTo>
                  <a:pt x="242" y="311"/>
                </a:lnTo>
                <a:close/>
                <a:moveTo>
                  <a:pt x="292" y="170"/>
                </a:moveTo>
                <a:cubicBezTo>
                  <a:pt x="292" y="178"/>
                  <a:pt x="293" y="186"/>
                  <a:pt x="294" y="194"/>
                </a:cubicBezTo>
                <a:cubicBezTo>
                  <a:pt x="235" y="185"/>
                  <a:pt x="235" y="185"/>
                  <a:pt x="235" y="185"/>
                </a:cubicBezTo>
                <a:cubicBezTo>
                  <a:pt x="220" y="159"/>
                  <a:pt x="220" y="159"/>
                  <a:pt x="220" y="159"/>
                </a:cubicBezTo>
                <a:lnTo>
                  <a:pt x="292" y="170"/>
                </a:lnTo>
                <a:close/>
                <a:moveTo>
                  <a:pt x="192" y="174"/>
                </a:moveTo>
                <a:cubicBezTo>
                  <a:pt x="207" y="200"/>
                  <a:pt x="207" y="200"/>
                  <a:pt x="207" y="200"/>
                </a:cubicBezTo>
                <a:cubicBezTo>
                  <a:pt x="185" y="258"/>
                  <a:pt x="185" y="258"/>
                  <a:pt x="185" y="258"/>
                </a:cubicBezTo>
                <a:cubicBezTo>
                  <a:pt x="179" y="253"/>
                  <a:pt x="173" y="248"/>
                  <a:pt x="166" y="244"/>
                </a:cubicBezTo>
                <a:lnTo>
                  <a:pt x="192" y="174"/>
                </a:lnTo>
                <a:close/>
                <a:moveTo>
                  <a:pt x="130" y="307"/>
                </a:moveTo>
                <a:cubicBezTo>
                  <a:pt x="137" y="310"/>
                  <a:pt x="144" y="313"/>
                  <a:pt x="151" y="316"/>
                </a:cubicBezTo>
                <a:cubicBezTo>
                  <a:pt x="113" y="364"/>
                  <a:pt x="113" y="364"/>
                  <a:pt x="113" y="364"/>
                </a:cubicBezTo>
                <a:cubicBezTo>
                  <a:pt x="83" y="364"/>
                  <a:pt x="83" y="364"/>
                  <a:pt x="83" y="364"/>
                </a:cubicBezTo>
                <a:lnTo>
                  <a:pt x="130" y="307"/>
                </a:lnTo>
                <a:close/>
                <a:moveTo>
                  <a:pt x="129" y="453"/>
                </a:moveTo>
                <a:cubicBezTo>
                  <a:pt x="82" y="395"/>
                  <a:pt x="82" y="395"/>
                  <a:pt x="82" y="395"/>
                </a:cubicBezTo>
                <a:cubicBezTo>
                  <a:pt x="113" y="395"/>
                  <a:pt x="113" y="395"/>
                  <a:pt x="113" y="395"/>
                </a:cubicBezTo>
                <a:cubicBezTo>
                  <a:pt x="151" y="443"/>
                  <a:pt x="151" y="443"/>
                  <a:pt x="151" y="443"/>
                </a:cubicBezTo>
                <a:cubicBezTo>
                  <a:pt x="144" y="446"/>
                  <a:pt x="137" y="449"/>
                  <a:pt x="129" y="453"/>
                </a:cubicBezTo>
                <a:close/>
                <a:moveTo>
                  <a:pt x="192" y="585"/>
                </a:moveTo>
                <a:cubicBezTo>
                  <a:pt x="166" y="516"/>
                  <a:pt x="166" y="516"/>
                  <a:pt x="166" y="516"/>
                </a:cubicBezTo>
                <a:cubicBezTo>
                  <a:pt x="173" y="511"/>
                  <a:pt x="179" y="507"/>
                  <a:pt x="185" y="502"/>
                </a:cubicBezTo>
                <a:cubicBezTo>
                  <a:pt x="207" y="559"/>
                  <a:pt x="207" y="559"/>
                  <a:pt x="207" y="559"/>
                </a:cubicBezTo>
                <a:lnTo>
                  <a:pt x="192" y="585"/>
                </a:lnTo>
                <a:close/>
                <a:moveTo>
                  <a:pt x="292" y="589"/>
                </a:moveTo>
                <a:cubicBezTo>
                  <a:pt x="219" y="601"/>
                  <a:pt x="219" y="601"/>
                  <a:pt x="219" y="601"/>
                </a:cubicBezTo>
                <a:cubicBezTo>
                  <a:pt x="234" y="575"/>
                  <a:pt x="234" y="575"/>
                  <a:pt x="234" y="575"/>
                </a:cubicBezTo>
                <a:cubicBezTo>
                  <a:pt x="295" y="565"/>
                  <a:pt x="295" y="565"/>
                  <a:pt x="295" y="565"/>
                </a:cubicBezTo>
                <a:cubicBezTo>
                  <a:pt x="294" y="573"/>
                  <a:pt x="293" y="581"/>
                  <a:pt x="292" y="589"/>
                </a:cubicBezTo>
                <a:close/>
                <a:moveTo>
                  <a:pt x="313" y="494"/>
                </a:moveTo>
                <a:cubicBezTo>
                  <a:pt x="308" y="507"/>
                  <a:pt x="303" y="522"/>
                  <a:pt x="299" y="541"/>
                </a:cubicBezTo>
                <a:cubicBezTo>
                  <a:pt x="250" y="548"/>
                  <a:pt x="250" y="548"/>
                  <a:pt x="250" y="548"/>
                </a:cubicBezTo>
                <a:cubicBezTo>
                  <a:pt x="284" y="489"/>
                  <a:pt x="284" y="489"/>
                  <a:pt x="284" y="489"/>
                </a:cubicBezTo>
                <a:cubicBezTo>
                  <a:pt x="313" y="489"/>
                  <a:pt x="313" y="489"/>
                  <a:pt x="313" y="489"/>
                </a:cubicBezTo>
                <a:lnTo>
                  <a:pt x="313" y="494"/>
                </a:lnTo>
                <a:close/>
                <a:moveTo>
                  <a:pt x="281" y="453"/>
                </a:moveTo>
                <a:cubicBezTo>
                  <a:pt x="290" y="400"/>
                  <a:pt x="290" y="400"/>
                  <a:pt x="290" y="400"/>
                </a:cubicBezTo>
                <a:cubicBezTo>
                  <a:pt x="251" y="362"/>
                  <a:pt x="251" y="362"/>
                  <a:pt x="251" y="362"/>
                </a:cubicBezTo>
                <a:cubicBezTo>
                  <a:pt x="305" y="354"/>
                  <a:pt x="305" y="354"/>
                  <a:pt x="305" y="354"/>
                </a:cubicBezTo>
                <a:cubicBezTo>
                  <a:pt x="329" y="305"/>
                  <a:pt x="329" y="305"/>
                  <a:pt x="329" y="305"/>
                </a:cubicBezTo>
                <a:cubicBezTo>
                  <a:pt x="353" y="354"/>
                  <a:pt x="353" y="354"/>
                  <a:pt x="353" y="354"/>
                </a:cubicBezTo>
                <a:cubicBezTo>
                  <a:pt x="407" y="362"/>
                  <a:pt x="407" y="362"/>
                  <a:pt x="407" y="362"/>
                </a:cubicBezTo>
                <a:cubicBezTo>
                  <a:pt x="368" y="400"/>
                  <a:pt x="368" y="400"/>
                  <a:pt x="368" y="400"/>
                </a:cubicBezTo>
                <a:cubicBezTo>
                  <a:pt x="377" y="453"/>
                  <a:pt x="377" y="453"/>
                  <a:pt x="377" y="453"/>
                </a:cubicBezTo>
                <a:cubicBezTo>
                  <a:pt x="329" y="428"/>
                  <a:pt x="329" y="428"/>
                  <a:pt x="329" y="428"/>
                </a:cubicBezTo>
                <a:lnTo>
                  <a:pt x="281" y="453"/>
                </a:lnTo>
                <a:close/>
                <a:moveTo>
                  <a:pt x="358" y="541"/>
                </a:moveTo>
                <a:cubicBezTo>
                  <a:pt x="354" y="522"/>
                  <a:pt x="349" y="506"/>
                  <a:pt x="345" y="493"/>
                </a:cubicBezTo>
                <a:cubicBezTo>
                  <a:pt x="345" y="489"/>
                  <a:pt x="345" y="489"/>
                  <a:pt x="345" y="489"/>
                </a:cubicBezTo>
                <a:cubicBezTo>
                  <a:pt x="374" y="489"/>
                  <a:pt x="374" y="489"/>
                  <a:pt x="374" y="489"/>
                </a:cubicBezTo>
                <a:cubicBezTo>
                  <a:pt x="408" y="548"/>
                  <a:pt x="408" y="548"/>
                  <a:pt x="408" y="548"/>
                </a:cubicBezTo>
                <a:lnTo>
                  <a:pt x="358" y="541"/>
                </a:lnTo>
                <a:close/>
                <a:moveTo>
                  <a:pt x="365" y="589"/>
                </a:moveTo>
                <a:cubicBezTo>
                  <a:pt x="365" y="581"/>
                  <a:pt x="364" y="573"/>
                  <a:pt x="363" y="565"/>
                </a:cubicBezTo>
                <a:cubicBezTo>
                  <a:pt x="423" y="575"/>
                  <a:pt x="423" y="575"/>
                  <a:pt x="423" y="575"/>
                </a:cubicBezTo>
                <a:cubicBezTo>
                  <a:pt x="438" y="601"/>
                  <a:pt x="438" y="601"/>
                  <a:pt x="438" y="601"/>
                </a:cubicBezTo>
                <a:lnTo>
                  <a:pt x="365" y="589"/>
                </a:lnTo>
                <a:close/>
                <a:moveTo>
                  <a:pt x="466" y="585"/>
                </a:moveTo>
                <a:cubicBezTo>
                  <a:pt x="451" y="559"/>
                  <a:pt x="451" y="559"/>
                  <a:pt x="451" y="559"/>
                </a:cubicBezTo>
                <a:cubicBezTo>
                  <a:pt x="472" y="503"/>
                  <a:pt x="472" y="503"/>
                  <a:pt x="472" y="503"/>
                </a:cubicBezTo>
                <a:cubicBezTo>
                  <a:pt x="479" y="508"/>
                  <a:pt x="485" y="512"/>
                  <a:pt x="492" y="517"/>
                </a:cubicBezTo>
                <a:lnTo>
                  <a:pt x="466" y="585"/>
                </a:lnTo>
                <a:close/>
                <a:moveTo>
                  <a:pt x="529" y="452"/>
                </a:moveTo>
                <a:cubicBezTo>
                  <a:pt x="522" y="449"/>
                  <a:pt x="515" y="445"/>
                  <a:pt x="508" y="442"/>
                </a:cubicBezTo>
                <a:cubicBezTo>
                  <a:pt x="545" y="395"/>
                  <a:pt x="545" y="395"/>
                  <a:pt x="545" y="395"/>
                </a:cubicBezTo>
                <a:cubicBezTo>
                  <a:pt x="575" y="395"/>
                  <a:pt x="575" y="395"/>
                  <a:pt x="575" y="395"/>
                </a:cubicBezTo>
                <a:lnTo>
                  <a:pt x="529" y="45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4" name="Freeform 42"/>
          <p:cNvSpPr>
            <a:spLocks noEditPoints="1"/>
          </p:cNvSpPr>
          <p:nvPr/>
        </p:nvSpPr>
        <p:spPr bwMode="auto">
          <a:xfrm rot="20389179">
            <a:off x="6140632" y="1295786"/>
            <a:ext cx="1118688" cy="1289864"/>
          </a:xfrm>
          <a:custGeom>
            <a:avLst/>
            <a:gdLst>
              <a:gd name="T0" fmla="*/ 526 w 667"/>
              <a:gd name="T1" fmla="*/ 478 h 769"/>
              <a:gd name="T2" fmla="*/ 620 w 667"/>
              <a:gd name="T3" fmla="*/ 450 h 769"/>
              <a:gd name="T4" fmla="*/ 544 w 667"/>
              <a:gd name="T5" fmla="*/ 439 h 769"/>
              <a:gd name="T6" fmla="*/ 528 w 667"/>
              <a:gd name="T7" fmla="*/ 385 h 769"/>
              <a:gd name="T8" fmla="*/ 544 w 667"/>
              <a:gd name="T9" fmla="*/ 331 h 769"/>
              <a:gd name="T10" fmla="*/ 616 w 667"/>
              <a:gd name="T11" fmla="*/ 352 h 769"/>
              <a:gd name="T12" fmla="*/ 553 w 667"/>
              <a:gd name="T13" fmla="*/ 301 h 769"/>
              <a:gd name="T14" fmla="*/ 644 w 667"/>
              <a:gd name="T15" fmla="*/ 243 h 769"/>
              <a:gd name="T16" fmla="*/ 563 w 667"/>
              <a:gd name="T17" fmla="*/ 227 h 769"/>
              <a:gd name="T18" fmla="*/ 525 w 667"/>
              <a:gd name="T19" fmla="*/ 200 h 769"/>
              <a:gd name="T20" fmla="*/ 460 w 667"/>
              <a:gd name="T21" fmla="*/ 201 h 769"/>
              <a:gd name="T22" fmla="*/ 437 w 667"/>
              <a:gd name="T23" fmla="*/ 237 h 769"/>
              <a:gd name="T24" fmla="*/ 358 w 667"/>
              <a:gd name="T25" fmla="*/ 208 h 769"/>
              <a:gd name="T26" fmla="*/ 444 w 667"/>
              <a:gd name="T27" fmla="*/ 127 h 769"/>
              <a:gd name="T28" fmla="*/ 371 w 667"/>
              <a:gd name="T29" fmla="*/ 152 h 769"/>
              <a:gd name="T30" fmla="*/ 360 w 667"/>
              <a:gd name="T31" fmla="*/ 52 h 769"/>
              <a:gd name="T32" fmla="*/ 318 w 667"/>
              <a:gd name="T33" fmla="*/ 121 h 769"/>
              <a:gd name="T34" fmla="*/ 246 w 667"/>
              <a:gd name="T35" fmla="*/ 104 h 769"/>
              <a:gd name="T36" fmla="*/ 238 w 667"/>
              <a:gd name="T37" fmla="*/ 184 h 769"/>
              <a:gd name="T38" fmla="*/ 257 w 667"/>
              <a:gd name="T39" fmla="*/ 221 h 769"/>
              <a:gd name="T40" fmla="*/ 193 w 667"/>
              <a:gd name="T41" fmla="*/ 276 h 769"/>
              <a:gd name="T42" fmla="*/ 146 w 667"/>
              <a:gd name="T43" fmla="*/ 148 h 769"/>
              <a:gd name="T44" fmla="*/ 158 w 667"/>
              <a:gd name="T45" fmla="*/ 265 h 769"/>
              <a:gd name="T46" fmla="*/ 0 w 667"/>
              <a:gd name="T47" fmla="*/ 193 h 769"/>
              <a:gd name="T48" fmla="*/ 98 w 667"/>
              <a:gd name="T49" fmla="*/ 267 h 769"/>
              <a:gd name="T50" fmla="*/ 47 w 667"/>
              <a:gd name="T51" fmla="*/ 320 h 769"/>
              <a:gd name="T52" fmla="*/ 96 w 667"/>
              <a:gd name="T53" fmla="*/ 378 h 769"/>
              <a:gd name="T54" fmla="*/ 156 w 667"/>
              <a:gd name="T55" fmla="*/ 369 h 769"/>
              <a:gd name="T56" fmla="*/ 162 w 667"/>
              <a:gd name="T57" fmla="*/ 432 h 769"/>
              <a:gd name="T58" fmla="*/ 55 w 667"/>
              <a:gd name="T59" fmla="*/ 418 h 769"/>
              <a:gd name="T60" fmla="*/ 84 w 667"/>
              <a:gd name="T61" fmla="*/ 493 h 769"/>
              <a:gd name="T62" fmla="*/ 23 w 667"/>
              <a:gd name="T63" fmla="*/ 526 h 769"/>
              <a:gd name="T64" fmla="*/ 86 w 667"/>
              <a:gd name="T65" fmla="*/ 593 h 769"/>
              <a:gd name="T66" fmla="*/ 119 w 667"/>
              <a:gd name="T67" fmla="*/ 576 h 769"/>
              <a:gd name="T68" fmla="*/ 172 w 667"/>
              <a:gd name="T69" fmla="*/ 576 h 769"/>
              <a:gd name="T70" fmla="*/ 206 w 667"/>
              <a:gd name="T71" fmla="*/ 509 h 769"/>
              <a:gd name="T72" fmla="*/ 257 w 667"/>
              <a:gd name="T73" fmla="*/ 548 h 769"/>
              <a:gd name="T74" fmla="*/ 274 w 667"/>
              <a:gd name="T75" fmla="*/ 594 h 769"/>
              <a:gd name="T76" fmla="*/ 234 w 667"/>
              <a:gd name="T77" fmla="*/ 670 h 769"/>
              <a:gd name="T78" fmla="*/ 296 w 667"/>
              <a:gd name="T79" fmla="*/ 617 h 769"/>
              <a:gd name="T80" fmla="*/ 301 w 667"/>
              <a:gd name="T81" fmla="*/ 724 h 769"/>
              <a:gd name="T82" fmla="*/ 390 w 667"/>
              <a:gd name="T83" fmla="*/ 703 h 769"/>
              <a:gd name="T84" fmla="*/ 379 w 667"/>
              <a:gd name="T85" fmla="*/ 674 h 769"/>
              <a:gd name="T86" fmla="*/ 419 w 667"/>
              <a:gd name="T87" fmla="*/ 620 h 769"/>
              <a:gd name="T88" fmla="*/ 382 w 667"/>
              <a:gd name="T89" fmla="*/ 558 h 769"/>
              <a:gd name="T90" fmla="*/ 437 w 667"/>
              <a:gd name="T91" fmla="*/ 532 h 769"/>
              <a:gd name="T92" fmla="*/ 459 w 667"/>
              <a:gd name="T93" fmla="*/ 569 h 769"/>
              <a:gd name="T94" fmla="*/ 521 w 667"/>
              <a:gd name="T95" fmla="*/ 621 h 769"/>
              <a:gd name="T96" fmla="*/ 516 w 667"/>
              <a:gd name="T97" fmla="*/ 533 h 769"/>
              <a:gd name="T98" fmla="*/ 611 w 667"/>
              <a:gd name="T99" fmla="*/ 583 h 769"/>
              <a:gd name="T100" fmla="*/ 216 w 667"/>
              <a:gd name="T101" fmla="*/ 298 h 769"/>
              <a:gd name="T102" fmla="*/ 200 w 667"/>
              <a:gd name="T103" fmla="*/ 444 h 769"/>
              <a:gd name="T104" fmla="*/ 215 w 667"/>
              <a:gd name="T105" fmla="*/ 471 h 769"/>
              <a:gd name="T106" fmla="*/ 318 w 667"/>
              <a:gd name="T107" fmla="*/ 530 h 769"/>
              <a:gd name="T108" fmla="*/ 474 w 667"/>
              <a:gd name="T109" fmla="*/ 344 h 769"/>
              <a:gd name="T110" fmla="*/ 377 w 667"/>
              <a:gd name="T111" fmla="*/ 341 h 769"/>
              <a:gd name="T112" fmla="*/ 349 w 667"/>
              <a:gd name="T113" fmla="*/ 326 h 769"/>
              <a:gd name="T114" fmla="*/ 377 w 667"/>
              <a:gd name="T115" fmla="*/ 428 h 769"/>
              <a:gd name="T116" fmla="*/ 467 w 667"/>
              <a:gd name="T117" fmla="*/ 444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67" h="769">
                <a:moveTo>
                  <a:pt x="634" y="528"/>
                </a:moveTo>
                <a:cubicBezTo>
                  <a:pt x="644" y="526"/>
                  <a:pt x="644" y="526"/>
                  <a:pt x="644" y="526"/>
                </a:cubicBezTo>
                <a:cubicBezTo>
                  <a:pt x="652" y="524"/>
                  <a:pt x="658" y="516"/>
                  <a:pt x="656" y="507"/>
                </a:cubicBezTo>
                <a:cubicBezTo>
                  <a:pt x="655" y="499"/>
                  <a:pt x="646" y="493"/>
                  <a:pt x="638" y="495"/>
                </a:cubicBezTo>
                <a:cubicBezTo>
                  <a:pt x="586" y="505"/>
                  <a:pt x="586" y="505"/>
                  <a:pt x="586" y="505"/>
                </a:cubicBezTo>
                <a:cubicBezTo>
                  <a:pt x="580" y="503"/>
                  <a:pt x="574" y="503"/>
                  <a:pt x="570" y="503"/>
                </a:cubicBezTo>
                <a:cubicBezTo>
                  <a:pt x="526" y="478"/>
                  <a:pt x="526" y="478"/>
                  <a:pt x="526" y="478"/>
                </a:cubicBezTo>
                <a:cubicBezTo>
                  <a:pt x="553" y="470"/>
                  <a:pt x="553" y="470"/>
                  <a:pt x="553" y="470"/>
                </a:cubicBezTo>
                <a:cubicBezTo>
                  <a:pt x="582" y="494"/>
                  <a:pt x="582" y="494"/>
                  <a:pt x="582" y="494"/>
                </a:cubicBezTo>
                <a:cubicBezTo>
                  <a:pt x="585" y="497"/>
                  <a:pt x="589" y="498"/>
                  <a:pt x="593" y="498"/>
                </a:cubicBezTo>
                <a:cubicBezTo>
                  <a:pt x="597" y="498"/>
                  <a:pt x="602" y="496"/>
                  <a:pt x="605" y="492"/>
                </a:cubicBezTo>
                <a:cubicBezTo>
                  <a:pt x="610" y="485"/>
                  <a:pt x="609" y="475"/>
                  <a:pt x="603" y="470"/>
                </a:cubicBezTo>
                <a:cubicBezTo>
                  <a:pt x="589" y="459"/>
                  <a:pt x="589" y="459"/>
                  <a:pt x="589" y="459"/>
                </a:cubicBezTo>
                <a:cubicBezTo>
                  <a:pt x="620" y="450"/>
                  <a:pt x="620" y="450"/>
                  <a:pt x="620" y="450"/>
                </a:cubicBezTo>
                <a:cubicBezTo>
                  <a:pt x="628" y="447"/>
                  <a:pt x="633" y="438"/>
                  <a:pt x="631" y="430"/>
                </a:cubicBezTo>
                <a:cubicBezTo>
                  <a:pt x="628" y="422"/>
                  <a:pt x="620" y="417"/>
                  <a:pt x="611" y="419"/>
                </a:cubicBezTo>
                <a:cubicBezTo>
                  <a:pt x="580" y="428"/>
                  <a:pt x="580" y="428"/>
                  <a:pt x="580" y="428"/>
                </a:cubicBezTo>
                <a:cubicBezTo>
                  <a:pt x="585" y="412"/>
                  <a:pt x="585" y="412"/>
                  <a:pt x="585" y="412"/>
                </a:cubicBezTo>
                <a:cubicBezTo>
                  <a:pt x="588" y="404"/>
                  <a:pt x="584" y="395"/>
                  <a:pt x="575" y="392"/>
                </a:cubicBezTo>
                <a:cubicBezTo>
                  <a:pt x="567" y="389"/>
                  <a:pt x="558" y="394"/>
                  <a:pt x="555" y="402"/>
                </a:cubicBezTo>
                <a:cubicBezTo>
                  <a:pt x="544" y="439"/>
                  <a:pt x="544" y="439"/>
                  <a:pt x="544" y="439"/>
                </a:cubicBezTo>
                <a:cubicBezTo>
                  <a:pt x="498" y="453"/>
                  <a:pt x="498" y="453"/>
                  <a:pt x="498" y="453"/>
                </a:cubicBezTo>
                <a:cubicBezTo>
                  <a:pt x="501" y="446"/>
                  <a:pt x="503" y="439"/>
                  <a:pt x="505" y="432"/>
                </a:cubicBezTo>
                <a:cubicBezTo>
                  <a:pt x="506" y="432"/>
                  <a:pt x="507" y="431"/>
                  <a:pt x="507" y="430"/>
                </a:cubicBezTo>
                <a:cubicBezTo>
                  <a:pt x="511" y="425"/>
                  <a:pt x="511" y="419"/>
                  <a:pt x="509" y="414"/>
                </a:cubicBezTo>
                <a:cubicBezTo>
                  <a:pt x="510" y="409"/>
                  <a:pt x="510" y="405"/>
                  <a:pt x="511" y="400"/>
                </a:cubicBezTo>
                <a:cubicBezTo>
                  <a:pt x="513" y="400"/>
                  <a:pt x="513" y="400"/>
                  <a:pt x="513" y="400"/>
                </a:cubicBezTo>
                <a:cubicBezTo>
                  <a:pt x="521" y="400"/>
                  <a:pt x="528" y="393"/>
                  <a:pt x="528" y="385"/>
                </a:cubicBezTo>
                <a:cubicBezTo>
                  <a:pt x="528" y="376"/>
                  <a:pt x="521" y="369"/>
                  <a:pt x="513" y="369"/>
                </a:cubicBezTo>
                <a:cubicBezTo>
                  <a:pt x="511" y="369"/>
                  <a:pt x="511" y="369"/>
                  <a:pt x="511" y="369"/>
                </a:cubicBezTo>
                <a:cubicBezTo>
                  <a:pt x="510" y="364"/>
                  <a:pt x="510" y="360"/>
                  <a:pt x="509" y="355"/>
                </a:cubicBezTo>
                <a:cubicBezTo>
                  <a:pt x="511" y="350"/>
                  <a:pt x="511" y="345"/>
                  <a:pt x="507" y="340"/>
                </a:cubicBezTo>
                <a:cubicBezTo>
                  <a:pt x="507" y="339"/>
                  <a:pt x="506" y="338"/>
                  <a:pt x="505" y="337"/>
                </a:cubicBezTo>
                <a:cubicBezTo>
                  <a:pt x="503" y="330"/>
                  <a:pt x="501" y="324"/>
                  <a:pt x="498" y="318"/>
                </a:cubicBezTo>
                <a:cubicBezTo>
                  <a:pt x="544" y="331"/>
                  <a:pt x="544" y="331"/>
                  <a:pt x="544" y="331"/>
                </a:cubicBezTo>
                <a:cubicBezTo>
                  <a:pt x="556" y="368"/>
                  <a:pt x="556" y="368"/>
                  <a:pt x="556" y="368"/>
                </a:cubicBezTo>
                <a:cubicBezTo>
                  <a:pt x="558" y="375"/>
                  <a:pt x="564" y="379"/>
                  <a:pt x="571" y="379"/>
                </a:cubicBezTo>
                <a:cubicBezTo>
                  <a:pt x="573" y="379"/>
                  <a:pt x="574" y="379"/>
                  <a:pt x="576" y="379"/>
                </a:cubicBezTo>
                <a:cubicBezTo>
                  <a:pt x="584" y="376"/>
                  <a:pt x="589" y="367"/>
                  <a:pt x="586" y="359"/>
                </a:cubicBezTo>
                <a:cubicBezTo>
                  <a:pt x="581" y="342"/>
                  <a:pt x="581" y="342"/>
                  <a:pt x="581" y="342"/>
                </a:cubicBezTo>
                <a:cubicBezTo>
                  <a:pt x="612" y="351"/>
                  <a:pt x="612" y="351"/>
                  <a:pt x="612" y="351"/>
                </a:cubicBezTo>
                <a:cubicBezTo>
                  <a:pt x="613" y="352"/>
                  <a:pt x="615" y="352"/>
                  <a:pt x="616" y="352"/>
                </a:cubicBezTo>
                <a:cubicBezTo>
                  <a:pt x="623" y="352"/>
                  <a:pt x="629" y="347"/>
                  <a:pt x="631" y="340"/>
                </a:cubicBezTo>
                <a:cubicBezTo>
                  <a:pt x="634" y="332"/>
                  <a:pt x="629" y="323"/>
                  <a:pt x="621" y="321"/>
                </a:cubicBezTo>
                <a:cubicBezTo>
                  <a:pt x="590" y="312"/>
                  <a:pt x="590" y="312"/>
                  <a:pt x="590" y="312"/>
                </a:cubicBezTo>
                <a:cubicBezTo>
                  <a:pt x="603" y="301"/>
                  <a:pt x="603" y="301"/>
                  <a:pt x="603" y="301"/>
                </a:cubicBezTo>
                <a:cubicBezTo>
                  <a:pt x="610" y="295"/>
                  <a:pt x="611" y="285"/>
                  <a:pt x="605" y="278"/>
                </a:cubicBezTo>
                <a:cubicBezTo>
                  <a:pt x="600" y="272"/>
                  <a:pt x="590" y="271"/>
                  <a:pt x="583" y="276"/>
                </a:cubicBezTo>
                <a:cubicBezTo>
                  <a:pt x="553" y="301"/>
                  <a:pt x="553" y="301"/>
                  <a:pt x="553" y="301"/>
                </a:cubicBezTo>
                <a:cubicBezTo>
                  <a:pt x="525" y="292"/>
                  <a:pt x="525" y="292"/>
                  <a:pt x="525" y="292"/>
                </a:cubicBezTo>
                <a:cubicBezTo>
                  <a:pt x="569" y="267"/>
                  <a:pt x="569" y="267"/>
                  <a:pt x="569" y="267"/>
                </a:cubicBezTo>
                <a:cubicBezTo>
                  <a:pt x="574" y="267"/>
                  <a:pt x="580" y="267"/>
                  <a:pt x="587" y="265"/>
                </a:cubicBezTo>
                <a:cubicBezTo>
                  <a:pt x="638" y="275"/>
                  <a:pt x="638" y="275"/>
                  <a:pt x="638" y="275"/>
                </a:cubicBezTo>
                <a:cubicBezTo>
                  <a:pt x="639" y="275"/>
                  <a:pt x="640" y="275"/>
                  <a:pt x="641" y="275"/>
                </a:cubicBezTo>
                <a:cubicBezTo>
                  <a:pt x="648" y="275"/>
                  <a:pt x="655" y="270"/>
                  <a:pt x="656" y="262"/>
                </a:cubicBezTo>
                <a:cubicBezTo>
                  <a:pt x="658" y="253"/>
                  <a:pt x="652" y="245"/>
                  <a:pt x="644" y="243"/>
                </a:cubicBezTo>
                <a:cubicBezTo>
                  <a:pt x="635" y="242"/>
                  <a:pt x="635" y="242"/>
                  <a:pt x="635" y="242"/>
                </a:cubicBezTo>
                <a:cubicBezTo>
                  <a:pt x="658" y="222"/>
                  <a:pt x="667" y="193"/>
                  <a:pt x="667" y="193"/>
                </a:cubicBezTo>
                <a:cubicBezTo>
                  <a:pt x="667" y="193"/>
                  <a:pt x="636" y="186"/>
                  <a:pt x="607" y="196"/>
                </a:cubicBezTo>
                <a:cubicBezTo>
                  <a:pt x="611" y="187"/>
                  <a:pt x="611" y="187"/>
                  <a:pt x="611" y="187"/>
                </a:cubicBezTo>
                <a:cubicBezTo>
                  <a:pt x="614" y="178"/>
                  <a:pt x="609" y="169"/>
                  <a:pt x="601" y="166"/>
                </a:cubicBezTo>
                <a:cubicBezTo>
                  <a:pt x="593" y="164"/>
                  <a:pt x="584" y="168"/>
                  <a:pt x="581" y="176"/>
                </a:cubicBezTo>
                <a:cubicBezTo>
                  <a:pt x="563" y="227"/>
                  <a:pt x="563" y="227"/>
                  <a:pt x="563" y="227"/>
                </a:cubicBezTo>
                <a:cubicBezTo>
                  <a:pt x="559" y="231"/>
                  <a:pt x="556" y="235"/>
                  <a:pt x="554" y="239"/>
                </a:cubicBezTo>
                <a:cubicBezTo>
                  <a:pt x="510" y="264"/>
                  <a:pt x="510" y="264"/>
                  <a:pt x="510" y="264"/>
                </a:cubicBezTo>
                <a:cubicBezTo>
                  <a:pt x="516" y="237"/>
                  <a:pt x="516" y="237"/>
                  <a:pt x="516" y="237"/>
                </a:cubicBezTo>
                <a:cubicBezTo>
                  <a:pt x="553" y="224"/>
                  <a:pt x="553" y="224"/>
                  <a:pt x="553" y="224"/>
                </a:cubicBezTo>
                <a:cubicBezTo>
                  <a:pt x="561" y="221"/>
                  <a:pt x="565" y="212"/>
                  <a:pt x="562" y="203"/>
                </a:cubicBezTo>
                <a:cubicBezTo>
                  <a:pt x="559" y="195"/>
                  <a:pt x="550" y="191"/>
                  <a:pt x="542" y="194"/>
                </a:cubicBezTo>
                <a:cubicBezTo>
                  <a:pt x="525" y="200"/>
                  <a:pt x="525" y="200"/>
                  <a:pt x="525" y="200"/>
                </a:cubicBezTo>
                <a:cubicBezTo>
                  <a:pt x="533" y="169"/>
                  <a:pt x="533" y="169"/>
                  <a:pt x="533" y="169"/>
                </a:cubicBezTo>
                <a:cubicBezTo>
                  <a:pt x="535" y="160"/>
                  <a:pt x="530" y="152"/>
                  <a:pt x="521" y="150"/>
                </a:cubicBezTo>
                <a:cubicBezTo>
                  <a:pt x="513" y="148"/>
                  <a:pt x="504" y="153"/>
                  <a:pt x="502" y="161"/>
                </a:cubicBezTo>
                <a:cubicBezTo>
                  <a:pt x="495" y="193"/>
                  <a:pt x="495" y="193"/>
                  <a:pt x="495" y="193"/>
                </a:cubicBezTo>
                <a:cubicBezTo>
                  <a:pt x="483" y="180"/>
                  <a:pt x="483" y="180"/>
                  <a:pt x="483" y="180"/>
                </a:cubicBezTo>
                <a:cubicBezTo>
                  <a:pt x="477" y="173"/>
                  <a:pt x="467" y="173"/>
                  <a:pt x="461" y="179"/>
                </a:cubicBezTo>
                <a:cubicBezTo>
                  <a:pt x="454" y="185"/>
                  <a:pt x="454" y="195"/>
                  <a:pt x="460" y="201"/>
                </a:cubicBezTo>
                <a:cubicBezTo>
                  <a:pt x="486" y="230"/>
                  <a:pt x="486" y="230"/>
                  <a:pt x="486" y="230"/>
                </a:cubicBezTo>
                <a:cubicBezTo>
                  <a:pt x="474" y="276"/>
                  <a:pt x="474" y="276"/>
                  <a:pt x="474" y="276"/>
                </a:cubicBezTo>
                <a:cubicBezTo>
                  <a:pt x="470" y="271"/>
                  <a:pt x="465" y="265"/>
                  <a:pt x="460" y="260"/>
                </a:cubicBezTo>
                <a:cubicBezTo>
                  <a:pt x="460" y="259"/>
                  <a:pt x="460" y="258"/>
                  <a:pt x="459" y="256"/>
                </a:cubicBezTo>
                <a:cubicBezTo>
                  <a:pt x="457" y="251"/>
                  <a:pt x="452" y="248"/>
                  <a:pt x="446" y="247"/>
                </a:cubicBezTo>
                <a:cubicBezTo>
                  <a:pt x="443" y="244"/>
                  <a:pt x="439" y="242"/>
                  <a:pt x="436" y="239"/>
                </a:cubicBezTo>
                <a:cubicBezTo>
                  <a:pt x="437" y="237"/>
                  <a:pt x="437" y="237"/>
                  <a:pt x="437" y="237"/>
                </a:cubicBezTo>
                <a:cubicBezTo>
                  <a:pt x="441" y="230"/>
                  <a:pt x="438" y="220"/>
                  <a:pt x="431" y="216"/>
                </a:cubicBezTo>
                <a:cubicBezTo>
                  <a:pt x="423" y="211"/>
                  <a:pt x="414" y="214"/>
                  <a:pt x="409" y="222"/>
                </a:cubicBezTo>
                <a:cubicBezTo>
                  <a:pt x="408" y="223"/>
                  <a:pt x="408" y="223"/>
                  <a:pt x="408" y="223"/>
                </a:cubicBezTo>
                <a:cubicBezTo>
                  <a:pt x="404" y="221"/>
                  <a:pt x="400" y="220"/>
                  <a:pt x="396" y="218"/>
                </a:cubicBezTo>
                <a:cubicBezTo>
                  <a:pt x="393" y="214"/>
                  <a:pt x="387" y="211"/>
                  <a:pt x="382" y="211"/>
                </a:cubicBezTo>
                <a:cubicBezTo>
                  <a:pt x="380" y="212"/>
                  <a:pt x="379" y="212"/>
                  <a:pt x="378" y="212"/>
                </a:cubicBezTo>
                <a:cubicBezTo>
                  <a:pt x="371" y="211"/>
                  <a:pt x="365" y="209"/>
                  <a:pt x="358" y="208"/>
                </a:cubicBezTo>
                <a:cubicBezTo>
                  <a:pt x="393" y="175"/>
                  <a:pt x="393" y="175"/>
                  <a:pt x="393" y="175"/>
                </a:cubicBezTo>
                <a:cubicBezTo>
                  <a:pt x="431" y="184"/>
                  <a:pt x="431" y="184"/>
                  <a:pt x="431" y="184"/>
                </a:cubicBezTo>
                <a:cubicBezTo>
                  <a:pt x="432" y="184"/>
                  <a:pt x="433" y="184"/>
                  <a:pt x="434" y="184"/>
                </a:cubicBezTo>
                <a:cubicBezTo>
                  <a:pt x="441" y="184"/>
                  <a:pt x="448" y="179"/>
                  <a:pt x="449" y="172"/>
                </a:cubicBezTo>
                <a:cubicBezTo>
                  <a:pt x="451" y="163"/>
                  <a:pt x="446" y="155"/>
                  <a:pt x="437" y="153"/>
                </a:cubicBezTo>
                <a:cubicBezTo>
                  <a:pt x="420" y="149"/>
                  <a:pt x="420" y="149"/>
                  <a:pt x="420" y="149"/>
                </a:cubicBezTo>
                <a:cubicBezTo>
                  <a:pt x="444" y="127"/>
                  <a:pt x="444" y="127"/>
                  <a:pt x="444" y="127"/>
                </a:cubicBezTo>
                <a:cubicBezTo>
                  <a:pt x="450" y="121"/>
                  <a:pt x="450" y="111"/>
                  <a:pt x="444" y="104"/>
                </a:cubicBezTo>
                <a:cubicBezTo>
                  <a:pt x="438" y="98"/>
                  <a:pt x="428" y="98"/>
                  <a:pt x="422" y="104"/>
                </a:cubicBezTo>
                <a:cubicBezTo>
                  <a:pt x="398" y="126"/>
                  <a:pt x="398" y="126"/>
                  <a:pt x="398" y="126"/>
                </a:cubicBezTo>
                <a:cubicBezTo>
                  <a:pt x="396" y="109"/>
                  <a:pt x="396" y="109"/>
                  <a:pt x="396" y="109"/>
                </a:cubicBezTo>
                <a:cubicBezTo>
                  <a:pt x="394" y="100"/>
                  <a:pt x="386" y="94"/>
                  <a:pt x="377" y="96"/>
                </a:cubicBezTo>
                <a:cubicBezTo>
                  <a:pt x="369" y="97"/>
                  <a:pt x="363" y="106"/>
                  <a:pt x="364" y="114"/>
                </a:cubicBezTo>
                <a:cubicBezTo>
                  <a:pt x="371" y="152"/>
                  <a:pt x="371" y="152"/>
                  <a:pt x="371" y="152"/>
                </a:cubicBezTo>
                <a:cubicBezTo>
                  <a:pt x="349" y="173"/>
                  <a:pt x="349" y="173"/>
                  <a:pt x="349" y="173"/>
                </a:cubicBezTo>
                <a:cubicBezTo>
                  <a:pt x="349" y="122"/>
                  <a:pt x="349" y="122"/>
                  <a:pt x="349" y="122"/>
                </a:cubicBezTo>
                <a:cubicBezTo>
                  <a:pt x="352" y="118"/>
                  <a:pt x="354" y="112"/>
                  <a:pt x="356" y="105"/>
                </a:cubicBezTo>
                <a:cubicBezTo>
                  <a:pt x="390" y="66"/>
                  <a:pt x="390" y="66"/>
                  <a:pt x="390" y="66"/>
                </a:cubicBezTo>
                <a:cubicBezTo>
                  <a:pt x="396" y="59"/>
                  <a:pt x="395" y="49"/>
                  <a:pt x="389" y="44"/>
                </a:cubicBezTo>
                <a:cubicBezTo>
                  <a:pt x="382" y="38"/>
                  <a:pt x="372" y="39"/>
                  <a:pt x="366" y="45"/>
                </a:cubicBezTo>
                <a:cubicBezTo>
                  <a:pt x="360" y="52"/>
                  <a:pt x="360" y="52"/>
                  <a:pt x="360" y="52"/>
                </a:cubicBezTo>
                <a:cubicBezTo>
                  <a:pt x="355" y="22"/>
                  <a:pt x="334" y="0"/>
                  <a:pt x="334" y="0"/>
                </a:cubicBezTo>
                <a:cubicBezTo>
                  <a:pt x="334" y="0"/>
                  <a:pt x="313" y="23"/>
                  <a:pt x="307" y="53"/>
                </a:cubicBezTo>
                <a:cubicBezTo>
                  <a:pt x="301" y="45"/>
                  <a:pt x="301" y="45"/>
                  <a:pt x="301" y="45"/>
                </a:cubicBezTo>
                <a:cubicBezTo>
                  <a:pt x="295" y="39"/>
                  <a:pt x="285" y="38"/>
                  <a:pt x="278" y="44"/>
                </a:cubicBezTo>
                <a:cubicBezTo>
                  <a:pt x="272" y="49"/>
                  <a:pt x="271" y="59"/>
                  <a:pt x="277" y="66"/>
                </a:cubicBezTo>
                <a:cubicBezTo>
                  <a:pt x="311" y="106"/>
                  <a:pt x="311" y="106"/>
                  <a:pt x="311" y="106"/>
                </a:cubicBezTo>
                <a:cubicBezTo>
                  <a:pt x="313" y="112"/>
                  <a:pt x="315" y="117"/>
                  <a:pt x="318" y="121"/>
                </a:cubicBezTo>
                <a:cubicBezTo>
                  <a:pt x="318" y="172"/>
                  <a:pt x="318" y="172"/>
                  <a:pt x="318" y="172"/>
                </a:cubicBezTo>
                <a:cubicBezTo>
                  <a:pt x="297" y="152"/>
                  <a:pt x="297" y="152"/>
                  <a:pt x="297" y="152"/>
                </a:cubicBezTo>
                <a:cubicBezTo>
                  <a:pt x="304" y="114"/>
                  <a:pt x="304" y="114"/>
                  <a:pt x="304" y="114"/>
                </a:cubicBezTo>
                <a:cubicBezTo>
                  <a:pt x="305" y="106"/>
                  <a:pt x="299" y="97"/>
                  <a:pt x="291" y="96"/>
                </a:cubicBezTo>
                <a:cubicBezTo>
                  <a:pt x="282" y="94"/>
                  <a:pt x="274" y="100"/>
                  <a:pt x="273" y="109"/>
                </a:cubicBezTo>
                <a:cubicBezTo>
                  <a:pt x="270" y="126"/>
                  <a:pt x="270" y="126"/>
                  <a:pt x="270" y="126"/>
                </a:cubicBezTo>
                <a:cubicBezTo>
                  <a:pt x="246" y="104"/>
                  <a:pt x="246" y="104"/>
                  <a:pt x="246" y="104"/>
                </a:cubicBezTo>
                <a:cubicBezTo>
                  <a:pt x="240" y="98"/>
                  <a:pt x="230" y="98"/>
                  <a:pt x="224" y="104"/>
                </a:cubicBezTo>
                <a:cubicBezTo>
                  <a:pt x="218" y="111"/>
                  <a:pt x="218" y="121"/>
                  <a:pt x="225" y="127"/>
                </a:cubicBezTo>
                <a:cubicBezTo>
                  <a:pt x="248" y="149"/>
                  <a:pt x="248" y="149"/>
                  <a:pt x="248" y="149"/>
                </a:cubicBezTo>
                <a:cubicBezTo>
                  <a:pt x="231" y="153"/>
                  <a:pt x="231" y="153"/>
                  <a:pt x="231" y="153"/>
                </a:cubicBezTo>
                <a:cubicBezTo>
                  <a:pt x="222" y="155"/>
                  <a:pt x="217" y="163"/>
                  <a:pt x="219" y="172"/>
                </a:cubicBezTo>
                <a:cubicBezTo>
                  <a:pt x="220" y="179"/>
                  <a:pt x="227" y="184"/>
                  <a:pt x="234" y="184"/>
                </a:cubicBezTo>
                <a:cubicBezTo>
                  <a:pt x="235" y="184"/>
                  <a:pt x="236" y="184"/>
                  <a:pt x="238" y="184"/>
                </a:cubicBezTo>
                <a:cubicBezTo>
                  <a:pt x="276" y="175"/>
                  <a:pt x="276" y="175"/>
                  <a:pt x="276" y="175"/>
                </a:cubicBezTo>
                <a:cubicBezTo>
                  <a:pt x="310" y="208"/>
                  <a:pt x="310" y="208"/>
                  <a:pt x="310" y="208"/>
                </a:cubicBezTo>
                <a:cubicBezTo>
                  <a:pt x="303" y="209"/>
                  <a:pt x="296" y="211"/>
                  <a:pt x="289" y="212"/>
                </a:cubicBezTo>
                <a:cubicBezTo>
                  <a:pt x="288" y="212"/>
                  <a:pt x="286" y="211"/>
                  <a:pt x="285" y="211"/>
                </a:cubicBezTo>
                <a:cubicBezTo>
                  <a:pt x="279" y="211"/>
                  <a:pt x="274" y="214"/>
                  <a:pt x="271" y="218"/>
                </a:cubicBezTo>
                <a:cubicBezTo>
                  <a:pt x="266" y="220"/>
                  <a:pt x="262" y="221"/>
                  <a:pt x="258" y="223"/>
                </a:cubicBezTo>
                <a:cubicBezTo>
                  <a:pt x="257" y="221"/>
                  <a:pt x="257" y="221"/>
                  <a:pt x="257" y="221"/>
                </a:cubicBezTo>
                <a:cubicBezTo>
                  <a:pt x="253" y="214"/>
                  <a:pt x="243" y="211"/>
                  <a:pt x="236" y="216"/>
                </a:cubicBezTo>
                <a:cubicBezTo>
                  <a:pt x="228" y="220"/>
                  <a:pt x="226" y="230"/>
                  <a:pt x="230" y="237"/>
                </a:cubicBezTo>
                <a:cubicBezTo>
                  <a:pt x="231" y="239"/>
                  <a:pt x="231" y="239"/>
                  <a:pt x="231" y="239"/>
                </a:cubicBezTo>
                <a:cubicBezTo>
                  <a:pt x="227" y="242"/>
                  <a:pt x="224" y="244"/>
                  <a:pt x="221" y="247"/>
                </a:cubicBezTo>
                <a:cubicBezTo>
                  <a:pt x="215" y="248"/>
                  <a:pt x="210" y="251"/>
                  <a:pt x="207" y="256"/>
                </a:cubicBezTo>
                <a:cubicBezTo>
                  <a:pt x="207" y="258"/>
                  <a:pt x="206" y="259"/>
                  <a:pt x="206" y="260"/>
                </a:cubicBezTo>
                <a:cubicBezTo>
                  <a:pt x="201" y="265"/>
                  <a:pt x="197" y="270"/>
                  <a:pt x="193" y="276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208" y="200"/>
                  <a:pt x="208" y="200"/>
                  <a:pt x="208" y="200"/>
                </a:cubicBezTo>
                <a:cubicBezTo>
                  <a:pt x="214" y="193"/>
                  <a:pt x="213" y="183"/>
                  <a:pt x="207" y="178"/>
                </a:cubicBezTo>
                <a:cubicBezTo>
                  <a:pt x="200" y="172"/>
                  <a:pt x="190" y="172"/>
                  <a:pt x="184" y="179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65" y="160"/>
                  <a:pt x="165" y="160"/>
                  <a:pt x="165" y="160"/>
                </a:cubicBezTo>
                <a:cubicBezTo>
                  <a:pt x="163" y="152"/>
                  <a:pt x="154" y="146"/>
                  <a:pt x="146" y="148"/>
                </a:cubicBezTo>
                <a:cubicBezTo>
                  <a:pt x="137" y="151"/>
                  <a:pt x="132" y="159"/>
                  <a:pt x="134" y="16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26" y="193"/>
                  <a:pt x="126" y="193"/>
                  <a:pt x="126" y="193"/>
                </a:cubicBezTo>
                <a:cubicBezTo>
                  <a:pt x="117" y="190"/>
                  <a:pt x="108" y="194"/>
                  <a:pt x="105" y="202"/>
                </a:cubicBezTo>
                <a:cubicBezTo>
                  <a:pt x="102" y="210"/>
                  <a:pt x="106" y="219"/>
                  <a:pt x="114" y="222"/>
                </a:cubicBezTo>
                <a:cubicBezTo>
                  <a:pt x="151" y="236"/>
                  <a:pt x="151" y="236"/>
                  <a:pt x="151" y="236"/>
                </a:cubicBezTo>
                <a:cubicBezTo>
                  <a:pt x="158" y="265"/>
                  <a:pt x="158" y="265"/>
                  <a:pt x="158" y="265"/>
                </a:cubicBezTo>
                <a:cubicBezTo>
                  <a:pt x="113" y="239"/>
                  <a:pt x="113" y="239"/>
                  <a:pt x="113" y="239"/>
                </a:cubicBezTo>
                <a:cubicBezTo>
                  <a:pt x="111" y="235"/>
                  <a:pt x="107" y="231"/>
                  <a:pt x="103" y="226"/>
                </a:cubicBezTo>
                <a:cubicBezTo>
                  <a:pt x="86" y="176"/>
                  <a:pt x="86" y="176"/>
                  <a:pt x="86" y="176"/>
                </a:cubicBezTo>
                <a:cubicBezTo>
                  <a:pt x="83" y="168"/>
                  <a:pt x="74" y="163"/>
                  <a:pt x="66" y="166"/>
                </a:cubicBezTo>
                <a:cubicBezTo>
                  <a:pt x="57" y="169"/>
                  <a:pt x="53" y="178"/>
                  <a:pt x="56" y="186"/>
                </a:cubicBezTo>
                <a:cubicBezTo>
                  <a:pt x="59" y="196"/>
                  <a:pt x="59" y="196"/>
                  <a:pt x="59" y="196"/>
                </a:cubicBezTo>
                <a:cubicBezTo>
                  <a:pt x="30" y="186"/>
                  <a:pt x="0" y="193"/>
                  <a:pt x="0" y="193"/>
                </a:cubicBezTo>
                <a:cubicBezTo>
                  <a:pt x="0" y="193"/>
                  <a:pt x="9" y="222"/>
                  <a:pt x="32" y="242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14" y="245"/>
                  <a:pt x="9" y="253"/>
                  <a:pt x="10" y="262"/>
                </a:cubicBezTo>
                <a:cubicBezTo>
                  <a:pt x="12" y="269"/>
                  <a:pt x="19" y="275"/>
                  <a:pt x="26" y="275"/>
                </a:cubicBezTo>
                <a:cubicBezTo>
                  <a:pt x="27" y="275"/>
                  <a:pt x="28" y="275"/>
                  <a:pt x="29" y="274"/>
                </a:cubicBezTo>
                <a:cubicBezTo>
                  <a:pt x="80" y="265"/>
                  <a:pt x="80" y="265"/>
                  <a:pt x="80" y="265"/>
                </a:cubicBezTo>
                <a:cubicBezTo>
                  <a:pt x="86" y="266"/>
                  <a:pt x="93" y="267"/>
                  <a:pt x="98" y="267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14" y="300"/>
                  <a:pt x="114" y="300"/>
                  <a:pt x="114" y="300"/>
                </a:cubicBezTo>
                <a:cubicBezTo>
                  <a:pt x="84" y="275"/>
                  <a:pt x="84" y="275"/>
                  <a:pt x="84" y="275"/>
                </a:cubicBezTo>
                <a:cubicBezTo>
                  <a:pt x="77" y="269"/>
                  <a:pt x="67" y="270"/>
                  <a:pt x="62" y="277"/>
                </a:cubicBezTo>
                <a:cubicBezTo>
                  <a:pt x="56" y="284"/>
                  <a:pt x="57" y="294"/>
                  <a:pt x="64" y="299"/>
                </a:cubicBezTo>
                <a:cubicBezTo>
                  <a:pt x="77" y="310"/>
                  <a:pt x="77" y="310"/>
                  <a:pt x="77" y="310"/>
                </a:cubicBezTo>
                <a:cubicBezTo>
                  <a:pt x="47" y="320"/>
                  <a:pt x="47" y="320"/>
                  <a:pt x="47" y="320"/>
                </a:cubicBezTo>
                <a:cubicBezTo>
                  <a:pt x="38" y="322"/>
                  <a:pt x="33" y="331"/>
                  <a:pt x="36" y="339"/>
                </a:cubicBezTo>
                <a:cubicBezTo>
                  <a:pt x="38" y="346"/>
                  <a:pt x="44" y="351"/>
                  <a:pt x="51" y="351"/>
                </a:cubicBezTo>
                <a:cubicBezTo>
                  <a:pt x="53" y="351"/>
                  <a:pt x="54" y="350"/>
                  <a:pt x="55" y="350"/>
                </a:cubicBezTo>
                <a:cubicBezTo>
                  <a:pt x="86" y="341"/>
                  <a:pt x="86" y="341"/>
                  <a:pt x="86" y="341"/>
                </a:cubicBezTo>
                <a:cubicBezTo>
                  <a:pt x="81" y="357"/>
                  <a:pt x="81" y="357"/>
                  <a:pt x="81" y="357"/>
                </a:cubicBezTo>
                <a:cubicBezTo>
                  <a:pt x="78" y="366"/>
                  <a:pt x="83" y="375"/>
                  <a:pt x="91" y="377"/>
                </a:cubicBezTo>
                <a:cubicBezTo>
                  <a:pt x="93" y="378"/>
                  <a:pt x="95" y="378"/>
                  <a:pt x="96" y="378"/>
                </a:cubicBezTo>
                <a:cubicBezTo>
                  <a:pt x="103" y="378"/>
                  <a:pt x="109" y="374"/>
                  <a:pt x="111" y="367"/>
                </a:cubicBezTo>
                <a:cubicBezTo>
                  <a:pt x="123" y="330"/>
                  <a:pt x="123" y="330"/>
                  <a:pt x="123" y="330"/>
                </a:cubicBezTo>
                <a:cubicBezTo>
                  <a:pt x="169" y="316"/>
                  <a:pt x="169" y="316"/>
                  <a:pt x="169" y="316"/>
                </a:cubicBezTo>
                <a:cubicBezTo>
                  <a:pt x="166" y="323"/>
                  <a:pt x="164" y="330"/>
                  <a:pt x="162" y="337"/>
                </a:cubicBezTo>
                <a:cubicBezTo>
                  <a:pt x="161" y="338"/>
                  <a:pt x="160" y="339"/>
                  <a:pt x="159" y="340"/>
                </a:cubicBezTo>
                <a:cubicBezTo>
                  <a:pt x="156" y="344"/>
                  <a:pt x="156" y="350"/>
                  <a:pt x="158" y="355"/>
                </a:cubicBezTo>
                <a:cubicBezTo>
                  <a:pt x="157" y="360"/>
                  <a:pt x="157" y="364"/>
                  <a:pt x="156" y="369"/>
                </a:cubicBezTo>
                <a:cubicBezTo>
                  <a:pt x="154" y="369"/>
                  <a:pt x="154" y="369"/>
                  <a:pt x="154" y="369"/>
                </a:cubicBezTo>
                <a:cubicBezTo>
                  <a:pt x="145" y="369"/>
                  <a:pt x="138" y="376"/>
                  <a:pt x="138" y="385"/>
                </a:cubicBezTo>
                <a:cubicBezTo>
                  <a:pt x="138" y="393"/>
                  <a:pt x="145" y="400"/>
                  <a:pt x="154" y="400"/>
                </a:cubicBezTo>
                <a:cubicBezTo>
                  <a:pt x="156" y="400"/>
                  <a:pt x="156" y="400"/>
                  <a:pt x="156" y="400"/>
                </a:cubicBezTo>
                <a:cubicBezTo>
                  <a:pt x="157" y="405"/>
                  <a:pt x="157" y="409"/>
                  <a:pt x="158" y="414"/>
                </a:cubicBezTo>
                <a:cubicBezTo>
                  <a:pt x="156" y="419"/>
                  <a:pt x="156" y="425"/>
                  <a:pt x="159" y="429"/>
                </a:cubicBezTo>
                <a:cubicBezTo>
                  <a:pt x="160" y="431"/>
                  <a:pt x="161" y="432"/>
                  <a:pt x="162" y="432"/>
                </a:cubicBezTo>
                <a:cubicBezTo>
                  <a:pt x="164" y="439"/>
                  <a:pt x="166" y="445"/>
                  <a:pt x="168" y="451"/>
                </a:cubicBezTo>
                <a:cubicBezTo>
                  <a:pt x="123" y="438"/>
                  <a:pt x="123" y="438"/>
                  <a:pt x="123" y="438"/>
                </a:cubicBezTo>
                <a:cubicBezTo>
                  <a:pt x="111" y="401"/>
                  <a:pt x="111" y="401"/>
                  <a:pt x="111" y="401"/>
                </a:cubicBezTo>
                <a:cubicBezTo>
                  <a:pt x="108" y="393"/>
                  <a:pt x="99" y="388"/>
                  <a:pt x="91" y="391"/>
                </a:cubicBezTo>
                <a:cubicBezTo>
                  <a:pt x="83" y="393"/>
                  <a:pt x="78" y="402"/>
                  <a:pt x="81" y="411"/>
                </a:cubicBezTo>
                <a:cubicBezTo>
                  <a:pt x="86" y="427"/>
                  <a:pt x="86" y="427"/>
                  <a:pt x="86" y="427"/>
                </a:cubicBezTo>
                <a:cubicBezTo>
                  <a:pt x="55" y="418"/>
                  <a:pt x="55" y="418"/>
                  <a:pt x="55" y="418"/>
                </a:cubicBezTo>
                <a:cubicBezTo>
                  <a:pt x="47" y="416"/>
                  <a:pt x="38" y="420"/>
                  <a:pt x="35" y="429"/>
                </a:cubicBezTo>
                <a:cubicBezTo>
                  <a:pt x="33" y="437"/>
                  <a:pt x="38" y="446"/>
                  <a:pt x="46" y="448"/>
                </a:cubicBezTo>
                <a:cubicBezTo>
                  <a:pt x="77" y="457"/>
                  <a:pt x="77" y="457"/>
                  <a:pt x="77" y="457"/>
                </a:cubicBezTo>
                <a:cubicBezTo>
                  <a:pt x="63" y="469"/>
                  <a:pt x="63" y="469"/>
                  <a:pt x="63" y="469"/>
                </a:cubicBezTo>
                <a:cubicBezTo>
                  <a:pt x="57" y="474"/>
                  <a:pt x="56" y="484"/>
                  <a:pt x="61" y="491"/>
                </a:cubicBezTo>
                <a:cubicBezTo>
                  <a:pt x="64" y="495"/>
                  <a:pt x="69" y="497"/>
                  <a:pt x="74" y="497"/>
                </a:cubicBezTo>
                <a:cubicBezTo>
                  <a:pt x="77" y="497"/>
                  <a:pt x="81" y="495"/>
                  <a:pt x="84" y="493"/>
                </a:cubicBezTo>
                <a:cubicBezTo>
                  <a:pt x="114" y="468"/>
                  <a:pt x="114" y="468"/>
                  <a:pt x="114" y="468"/>
                </a:cubicBezTo>
                <a:cubicBezTo>
                  <a:pt x="142" y="477"/>
                  <a:pt x="142" y="477"/>
                  <a:pt x="142" y="477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2" y="503"/>
                  <a:pt x="87" y="504"/>
                  <a:pt x="82" y="505"/>
                </a:cubicBezTo>
                <a:cubicBezTo>
                  <a:pt x="29" y="495"/>
                  <a:pt x="29" y="495"/>
                  <a:pt x="29" y="495"/>
                </a:cubicBezTo>
                <a:cubicBezTo>
                  <a:pt x="20" y="493"/>
                  <a:pt x="12" y="499"/>
                  <a:pt x="11" y="507"/>
                </a:cubicBezTo>
                <a:cubicBezTo>
                  <a:pt x="9" y="516"/>
                  <a:pt x="15" y="524"/>
                  <a:pt x="23" y="526"/>
                </a:cubicBezTo>
                <a:cubicBezTo>
                  <a:pt x="33" y="528"/>
                  <a:pt x="33" y="528"/>
                  <a:pt x="33" y="528"/>
                </a:cubicBezTo>
                <a:cubicBezTo>
                  <a:pt x="10" y="547"/>
                  <a:pt x="0" y="577"/>
                  <a:pt x="0" y="577"/>
                </a:cubicBezTo>
                <a:cubicBezTo>
                  <a:pt x="0" y="577"/>
                  <a:pt x="30" y="584"/>
                  <a:pt x="59" y="574"/>
                </a:cubicBezTo>
                <a:cubicBezTo>
                  <a:pt x="56" y="583"/>
                  <a:pt x="56" y="583"/>
                  <a:pt x="56" y="583"/>
                </a:cubicBezTo>
                <a:cubicBezTo>
                  <a:pt x="53" y="591"/>
                  <a:pt x="57" y="600"/>
                  <a:pt x="66" y="603"/>
                </a:cubicBezTo>
                <a:cubicBezTo>
                  <a:pt x="67" y="603"/>
                  <a:pt x="69" y="604"/>
                  <a:pt x="71" y="604"/>
                </a:cubicBezTo>
                <a:cubicBezTo>
                  <a:pt x="77" y="604"/>
                  <a:pt x="84" y="600"/>
                  <a:pt x="86" y="593"/>
                </a:cubicBezTo>
                <a:cubicBezTo>
                  <a:pt x="103" y="545"/>
                  <a:pt x="103" y="545"/>
                  <a:pt x="103" y="545"/>
                </a:cubicBezTo>
                <a:cubicBezTo>
                  <a:pt x="108" y="539"/>
                  <a:pt x="111" y="534"/>
                  <a:pt x="114" y="530"/>
                </a:cubicBezTo>
                <a:cubicBezTo>
                  <a:pt x="157" y="505"/>
                  <a:pt x="157" y="505"/>
                  <a:pt x="157" y="505"/>
                </a:cubicBezTo>
                <a:cubicBezTo>
                  <a:pt x="150" y="532"/>
                  <a:pt x="150" y="532"/>
                  <a:pt x="150" y="532"/>
                </a:cubicBezTo>
                <a:cubicBezTo>
                  <a:pt x="114" y="545"/>
                  <a:pt x="114" y="545"/>
                  <a:pt x="114" y="545"/>
                </a:cubicBezTo>
                <a:cubicBezTo>
                  <a:pt x="106" y="549"/>
                  <a:pt x="102" y="558"/>
                  <a:pt x="105" y="566"/>
                </a:cubicBezTo>
                <a:cubicBezTo>
                  <a:pt x="107" y="572"/>
                  <a:pt x="113" y="576"/>
                  <a:pt x="119" y="576"/>
                </a:cubicBezTo>
                <a:cubicBezTo>
                  <a:pt x="121" y="576"/>
                  <a:pt x="123" y="576"/>
                  <a:pt x="125" y="575"/>
                </a:cubicBezTo>
                <a:cubicBezTo>
                  <a:pt x="141" y="569"/>
                  <a:pt x="141" y="569"/>
                  <a:pt x="141" y="569"/>
                </a:cubicBezTo>
                <a:cubicBezTo>
                  <a:pt x="134" y="600"/>
                  <a:pt x="134" y="600"/>
                  <a:pt x="134" y="600"/>
                </a:cubicBezTo>
                <a:cubicBezTo>
                  <a:pt x="132" y="609"/>
                  <a:pt x="137" y="617"/>
                  <a:pt x="145" y="619"/>
                </a:cubicBezTo>
                <a:cubicBezTo>
                  <a:pt x="147" y="620"/>
                  <a:pt x="148" y="620"/>
                  <a:pt x="149" y="620"/>
                </a:cubicBezTo>
                <a:cubicBezTo>
                  <a:pt x="156" y="620"/>
                  <a:pt x="163" y="615"/>
                  <a:pt x="164" y="608"/>
                </a:cubicBezTo>
                <a:cubicBezTo>
                  <a:pt x="172" y="576"/>
                  <a:pt x="172" y="576"/>
                  <a:pt x="172" y="576"/>
                </a:cubicBezTo>
                <a:cubicBezTo>
                  <a:pt x="184" y="589"/>
                  <a:pt x="184" y="589"/>
                  <a:pt x="184" y="589"/>
                </a:cubicBezTo>
                <a:cubicBezTo>
                  <a:pt x="187" y="593"/>
                  <a:pt x="191" y="594"/>
                  <a:pt x="196" y="594"/>
                </a:cubicBezTo>
                <a:cubicBezTo>
                  <a:pt x="199" y="594"/>
                  <a:pt x="203" y="593"/>
                  <a:pt x="206" y="590"/>
                </a:cubicBezTo>
                <a:cubicBezTo>
                  <a:pt x="213" y="584"/>
                  <a:pt x="213" y="574"/>
                  <a:pt x="207" y="568"/>
                </a:cubicBezTo>
                <a:cubicBezTo>
                  <a:pt x="181" y="539"/>
                  <a:pt x="181" y="539"/>
                  <a:pt x="181" y="539"/>
                </a:cubicBezTo>
                <a:cubicBezTo>
                  <a:pt x="192" y="493"/>
                  <a:pt x="192" y="493"/>
                  <a:pt x="192" y="493"/>
                </a:cubicBezTo>
                <a:cubicBezTo>
                  <a:pt x="197" y="499"/>
                  <a:pt x="201" y="504"/>
                  <a:pt x="206" y="509"/>
                </a:cubicBezTo>
                <a:cubicBezTo>
                  <a:pt x="207" y="510"/>
                  <a:pt x="207" y="512"/>
                  <a:pt x="207" y="513"/>
                </a:cubicBezTo>
                <a:cubicBezTo>
                  <a:pt x="210" y="518"/>
                  <a:pt x="215" y="521"/>
                  <a:pt x="220" y="522"/>
                </a:cubicBezTo>
                <a:cubicBezTo>
                  <a:pt x="224" y="525"/>
                  <a:pt x="227" y="528"/>
                  <a:pt x="231" y="530"/>
                </a:cubicBezTo>
                <a:cubicBezTo>
                  <a:pt x="230" y="532"/>
                  <a:pt x="230" y="532"/>
                  <a:pt x="230" y="532"/>
                </a:cubicBezTo>
                <a:cubicBezTo>
                  <a:pt x="226" y="540"/>
                  <a:pt x="228" y="549"/>
                  <a:pt x="236" y="554"/>
                </a:cubicBezTo>
                <a:cubicBezTo>
                  <a:pt x="238" y="555"/>
                  <a:pt x="241" y="556"/>
                  <a:pt x="244" y="556"/>
                </a:cubicBezTo>
                <a:cubicBezTo>
                  <a:pt x="249" y="556"/>
                  <a:pt x="255" y="553"/>
                  <a:pt x="257" y="548"/>
                </a:cubicBezTo>
                <a:cubicBezTo>
                  <a:pt x="258" y="546"/>
                  <a:pt x="258" y="546"/>
                  <a:pt x="258" y="546"/>
                </a:cubicBezTo>
                <a:cubicBezTo>
                  <a:pt x="263" y="548"/>
                  <a:pt x="267" y="550"/>
                  <a:pt x="271" y="551"/>
                </a:cubicBezTo>
                <a:cubicBezTo>
                  <a:pt x="274" y="555"/>
                  <a:pt x="278" y="558"/>
                  <a:pt x="284" y="558"/>
                </a:cubicBezTo>
                <a:cubicBezTo>
                  <a:pt x="284" y="558"/>
                  <a:pt x="285" y="558"/>
                  <a:pt x="285" y="558"/>
                </a:cubicBezTo>
                <a:cubicBezTo>
                  <a:pt x="287" y="558"/>
                  <a:pt x="288" y="557"/>
                  <a:pt x="289" y="557"/>
                </a:cubicBezTo>
                <a:cubicBezTo>
                  <a:pt x="295" y="559"/>
                  <a:pt x="302" y="560"/>
                  <a:pt x="309" y="561"/>
                </a:cubicBezTo>
                <a:cubicBezTo>
                  <a:pt x="274" y="594"/>
                  <a:pt x="274" y="594"/>
                  <a:pt x="274" y="594"/>
                </a:cubicBezTo>
                <a:cubicBezTo>
                  <a:pt x="236" y="586"/>
                  <a:pt x="236" y="586"/>
                  <a:pt x="236" y="586"/>
                </a:cubicBezTo>
                <a:cubicBezTo>
                  <a:pt x="228" y="584"/>
                  <a:pt x="219" y="589"/>
                  <a:pt x="217" y="598"/>
                </a:cubicBezTo>
                <a:cubicBezTo>
                  <a:pt x="215" y="606"/>
                  <a:pt x="221" y="615"/>
                  <a:pt x="229" y="617"/>
                </a:cubicBezTo>
                <a:cubicBezTo>
                  <a:pt x="246" y="620"/>
                  <a:pt x="246" y="620"/>
                  <a:pt x="246" y="620"/>
                </a:cubicBezTo>
                <a:cubicBezTo>
                  <a:pt x="223" y="643"/>
                  <a:pt x="223" y="643"/>
                  <a:pt x="223" y="643"/>
                </a:cubicBezTo>
                <a:cubicBezTo>
                  <a:pt x="217" y="649"/>
                  <a:pt x="217" y="659"/>
                  <a:pt x="223" y="665"/>
                </a:cubicBezTo>
                <a:cubicBezTo>
                  <a:pt x="226" y="668"/>
                  <a:pt x="230" y="670"/>
                  <a:pt x="234" y="670"/>
                </a:cubicBezTo>
                <a:cubicBezTo>
                  <a:pt x="238" y="670"/>
                  <a:pt x="242" y="668"/>
                  <a:pt x="245" y="665"/>
                </a:cubicBezTo>
                <a:cubicBezTo>
                  <a:pt x="268" y="643"/>
                  <a:pt x="268" y="643"/>
                  <a:pt x="268" y="643"/>
                </a:cubicBezTo>
                <a:cubicBezTo>
                  <a:pt x="271" y="660"/>
                  <a:pt x="271" y="660"/>
                  <a:pt x="271" y="660"/>
                </a:cubicBezTo>
                <a:cubicBezTo>
                  <a:pt x="272" y="668"/>
                  <a:pt x="279" y="674"/>
                  <a:pt x="287" y="674"/>
                </a:cubicBezTo>
                <a:cubicBezTo>
                  <a:pt x="288" y="674"/>
                  <a:pt x="289" y="674"/>
                  <a:pt x="289" y="673"/>
                </a:cubicBezTo>
                <a:cubicBezTo>
                  <a:pt x="298" y="672"/>
                  <a:pt x="304" y="664"/>
                  <a:pt x="302" y="655"/>
                </a:cubicBezTo>
                <a:cubicBezTo>
                  <a:pt x="296" y="617"/>
                  <a:pt x="296" y="617"/>
                  <a:pt x="296" y="617"/>
                </a:cubicBezTo>
                <a:cubicBezTo>
                  <a:pt x="318" y="596"/>
                  <a:pt x="318" y="596"/>
                  <a:pt x="318" y="596"/>
                </a:cubicBezTo>
                <a:cubicBezTo>
                  <a:pt x="318" y="649"/>
                  <a:pt x="318" y="649"/>
                  <a:pt x="318" y="649"/>
                </a:cubicBezTo>
                <a:cubicBezTo>
                  <a:pt x="315" y="653"/>
                  <a:pt x="313" y="657"/>
                  <a:pt x="311" y="663"/>
                </a:cubicBezTo>
                <a:cubicBezTo>
                  <a:pt x="277" y="703"/>
                  <a:pt x="277" y="703"/>
                  <a:pt x="277" y="703"/>
                </a:cubicBezTo>
                <a:cubicBezTo>
                  <a:pt x="271" y="710"/>
                  <a:pt x="272" y="720"/>
                  <a:pt x="278" y="726"/>
                </a:cubicBezTo>
                <a:cubicBezTo>
                  <a:pt x="281" y="728"/>
                  <a:pt x="285" y="729"/>
                  <a:pt x="289" y="729"/>
                </a:cubicBezTo>
                <a:cubicBezTo>
                  <a:pt x="293" y="729"/>
                  <a:pt x="297" y="728"/>
                  <a:pt x="301" y="724"/>
                </a:cubicBezTo>
                <a:cubicBezTo>
                  <a:pt x="307" y="716"/>
                  <a:pt x="307" y="716"/>
                  <a:pt x="307" y="716"/>
                </a:cubicBezTo>
                <a:cubicBezTo>
                  <a:pt x="313" y="747"/>
                  <a:pt x="334" y="769"/>
                  <a:pt x="334" y="769"/>
                </a:cubicBezTo>
                <a:cubicBezTo>
                  <a:pt x="334" y="769"/>
                  <a:pt x="355" y="747"/>
                  <a:pt x="360" y="717"/>
                </a:cubicBezTo>
                <a:cubicBezTo>
                  <a:pt x="366" y="724"/>
                  <a:pt x="366" y="724"/>
                  <a:pt x="366" y="724"/>
                </a:cubicBezTo>
                <a:cubicBezTo>
                  <a:pt x="369" y="728"/>
                  <a:pt x="374" y="729"/>
                  <a:pt x="378" y="729"/>
                </a:cubicBezTo>
                <a:cubicBezTo>
                  <a:pt x="382" y="729"/>
                  <a:pt x="386" y="728"/>
                  <a:pt x="389" y="726"/>
                </a:cubicBezTo>
                <a:cubicBezTo>
                  <a:pt x="395" y="720"/>
                  <a:pt x="396" y="710"/>
                  <a:pt x="390" y="703"/>
                </a:cubicBezTo>
                <a:cubicBezTo>
                  <a:pt x="356" y="664"/>
                  <a:pt x="356" y="664"/>
                  <a:pt x="356" y="664"/>
                </a:cubicBezTo>
                <a:cubicBezTo>
                  <a:pt x="354" y="658"/>
                  <a:pt x="352" y="652"/>
                  <a:pt x="349" y="647"/>
                </a:cubicBezTo>
                <a:cubicBezTo>
                  <a:pt x="349" y="598"/>
                  <a:pt x="349" y="598"/>
                  <a:pt x="349" y="598"/>
                </a:cubicBezTo>
                <a:cubicBezTo>
                  <a:pt x="369" y="617"/>
                  <a:pt x="369" y="617"/>
                  <a:pt x="369" y="617"/>
                </a:cubicBezTo>
                <a:cubicBezTo>
                  <a:pt x="363" y="655"/>
                  <a:pt x="363" y="655"/>
                  <a:pt x="363" y="655"/>
                </a:cubicBezTo>
                <a:cubicBezTo>
                  <a:pt x="361" y="664"/>
                  <a:pt x="367" y="672"/>
                  <a:pt x="376" y="673"/>
                </a:cubicBezTo>
                <a:cubicBezTo>
                  <a:pt x="377" y="674"/>
                  <a:pt x="378" y="674"/>
                  <a:pt x="379" y="674"/>
                </a:cubicBezTo>
                <a:cubicBezTo>
                  <a:pt x="386" y="674"/>
                  <a:pt x="393" y="668"/>
                  <a:pt x="394" y="660"/>
                </a:cubicBezTo>
                <a:cubicBezTo>
                  <a:pt x="397" y="643"/>
                  <a:pt x="397" y="643"/>
                  <a:pt x="397" y="643"/>
                </a:cubicBezTo>
                <a:cubicBezTo>
                  <a:pt x="420" y="665"/>
                  <a:pt x="420" y="665"/>
                  <a:pt x="420" y="665"/>
                </a:cubicBezTo>
                <a:cubicBezTo>
                  <a:pt x="423" y="668"/>
                  <a:pt x="427" y="670"/>
                  <a:pt x="431" y="670"/>
                </a:cubicBezTo>
                <a:cubicBezTo>
                  <a:pt x="435" y="670"/>
                  <a:pt x="440" y="668"/>
                  <a:pt x="443" y="665"/>
                </a:cubicBezTo>
                <a:cubicBezTo>
                  <a:pt x="449" y="659"/>
                  <a:pt x="449" y="649"/>
                  <a:pt x="442" y="643"/>
                </a:cubicBezTo>
                <a:cubicBezTo>
                  <a:pt x="419" y="620"/>
                  <a:pt x="419" y="620"/>
                  <a:pt x="419" y="620"/>
                </a:cubicBezTo>
                <a:cubicBezTo>
                  <a:pt x="436" y="617"/>
                  <a:pt x="436" y="617"/>
                  <a:pt x="436" y="617"/>
                </a:cubicBezTo>
                <a:cubicBezTo>
                  <a:pt x="444" y="615"/>
                  <a:pt x="450" y="606"/>
                  <a:pt x="448" y="598"/>
                </a:cubicBezTo>
                <a:cubicBezTo>
                  <a:pt x="446" y="589"/>
                  <a:pt x="438" y="584"/>
                  <a:pt x="429" y="586"/>
                </a:cubicBezTo>
                <a:cubicBezTo>
                  <a:pt x="391" y="594"/>
                  <a:pt x="391" y="594"/>
                  <a:pt x="391" y="594"/>
                </a:cubicBezTo>
                <a:cubicBezTo>
                  <a:pt x="357" y="561"/>
                  <a:pt x="357" y="561"/>
                  <a:pt x="357" y="561"/>
                </a:cubicBezTo>
                <a:cubicBezTo>
                  <a:pt x="364" y="560"/>
                  <a:pt x="371" y="559"/>
                  <a:pt x="378" y="557"/>
                </a:cubicBezTo>
                <a:cubicBezTo>
                  <a:pt x="379" y="557"/>
                  <a:pt x="380" y="558"/>
                  <a:pt x="382" y="558"/>
                </a:cubicBezTo>
                <a:cubicBezTo>
                  <a:pt x="382" y="558"/>
                  <a:pt x="383" y="558"/>
                  <a:pt x="383" y="558"/>
                </a:cubicBezTo>
                <a:cubicBezTo>
                  <a:pt x="388" y="558"/>
                  <a:pt x="393" y="555"/>
                  <a:pt x="396" y="551"/>
                </a:cubicBezTo>
                <a:cubicBezTo>
                  <a:pt x="400" y="550"/>
                  <a:pt x="404" y="548"/>
                  <a:pt x="408" y="546"/>
                </a:cubicBezTo>
                <a:cubicBezTo>
                  <a:pt x="409" y="548"/>
                  <a:pt x="409" y="548"/>
                  <a:pt x="409" y="548"/>
                </a:cubicBezTo>
                <a:cubicBezTo>
                  <a:pt x="412" y="553"/>
                  <a:pt x="417" y="556"/>
                  <a:pt x="423" y="556"/>
                </a:cubicBezTo>
                <a:cubicBezTo>
                  <a:pt x="426" y="556"/>
                  <a:pt x="428" y="555"/>
                  <a:pt x="431" y="554"/>
                </a:cubicBezTo>
                <a:cubicBezTo>
                  <a:pt x="438" y="549"/>
                  <a:pt x="441" y="540"/>
                  <a:pt x="437" y="532"/>
                </a:cubicBezTo>
                <a:cubicBezTo>
                  <a:pt x="436" y="530"/>
                  <a:pt x="436" y="530"/>
                  <a:pt x="436" y="530"/>
                </a:cubicBezTo>
                <a:cubicBezTo>
                  <a:pt x="439" y="528"/>
                  <a:pt x="443" y="525"/>
                  <a:pt x="446" y="522"/>
                </a:cubicBezTo>
                <a:cubicBezTo>
                  <a:pt x="452" y="521"/>
                  <a:pt x="457" y="518"/>
                  <a:pt x="459" y="513"/>
                </a:cubicBezTo>
                <a:cubicBezTo>
                  <a:pt x="460" y="512"/>
                  <a:pt x="460" y="510"/>
                  <a:pt x="460" y="509"/>
                </a:cubicBezTo>
                <a:cubicBezTo>
                  <a:pt x="465" y="504"/>
                  <a:pt x="470" y="499"/>
                  <a:pt x="474" y="494"/>
                </a:cubicBezTo>
                <a:cubicBezTo>
                  <a:pt x="485" y="541"/>
                  <a:pt x="485" y="541"/>
                  <a:pt x="485" y="541"/>
                </a:cubicBezTo>
                <a:cubicBezTo>
                  <a:pt x="459" y="569"/>
                  <a:pt x="459" y="569"/>
                  <a:pt x="459" y="569"/>
                </a:cubicBezTo>
                <a:cubicBezTo>
                  <a:pt x="453" y="576"/>
                  <a:pt x="453" y="586"/>
                  <a:pt x="460" y="592"/>
                </a:cubicBezTo>
                <a:cubicBezTo>
                  <a:pt x="463" y="594"/>
                  <a:pt x="467" y="596"/>
                  <a:pt x="471" y="596"/>
                </a:cubicBezTo>
                <a:cubicBezTo>
                  <a:pt x="475" y="596"/>
                  <a:pt x="479" y="594"/>
                  <a:pt x="482" y="591"/>
                </a:cubicBezTo>
                <a:cubicBezTo>
                  <a:pt x="494" y="578"/>
                  <a:pt x="494" y="578"/>
                  <a:pt x="494" y="578"/>
                </a:cubicBezTo>
                <a:cubicBezTo>
                  <a:pt x="502" y="609"/>
                  <a:pt x="502" y="609"/>
                  <a:pt x="502" y="609"/>
                </a:cubicBezTo>
                <a:cubicBezTo>
                  <a:pt x="503" y="616"/>
                  <a:pt x="510" y="621"/>
                  <a:pt x="517" y="621"/>
                </a:cubicBezTo>
                <a:cubicBezTo>
                  <a:pt x="518" y="621"/>
                  <a:pt x="519" y="621"/>
                  <a:pt x="521" y="621"/>
                </a:cubicBezTo>
                <a:cubicBezTo>
                  <a:pt x="529" y="619"/>
                  <a:pt x="534" y="610"/>
                  <a:pt x="532" y="602"/>
                </a:cubicBezTo>
                <a:cubicBezTo>
                  <a:pt x="525" y="570"/>
                  <a:pt x="525" y="570"/>
                  <a:pt x="525" y="570"/>
                </a:cubicBezTo>
                <a:cubicBezTo>
                  <a:pt x="541" y="576"/>
                  <a:pt x="541" y="576"/>
                  <a:pt x="541" y="576"/>
                </a:cubicBezTo>
                <a:cubicBezTo>
                  <a:pt x="543" y="577"/>
                  <a:pt x="545" y="577"/>
                  <a:pt x="547" y="577"/>
                </a:cubicBezTo>
                <a:cubicBezTo>
                  <a:pt x="553" y="577"/>
                  <a:pt x="559" y="574"/>
                  <a:pt x="561" y="567"/>
                </a:cubicBezTo>
                <a:cubicBezTo>
                  <a:pt x="565" y="559"/>
                  <a:pt x="560" y="550"/>
                  <a:pt x="552" y="547"/>
                </a:cubicBezTo>
                <a:cubicBezTo>
                  <a:pt x="516" y="533"/>
                  <a:pt x="516" y="533"/>
                  <a:pt x="516" y="533"/>
                </a:cubicBezTo>
                <a:cubicBezTo>
                  <a:pt x="509" y="504"/>
                  <a:pt x="509" y="504"/>
                  <a:pt x="509" y="504"/>
                </a:cubicBezTo>
                <a:cubicBezTo>
                  <a:pt x="553" y="530"/>
                  <a:pt x="553" y="530"/>
                  <a:pt x="553" y="530"/>
                </a:cubicBezTo>
                <a:cubicBezTo>
                  <a:pt x="556" y="534"/>
                  <a:pt x="559" y="539"/>
                  <a:pt x="564" y="544"/>
                </a:cubicBezTo>
                <a:cubicBezTo>
                  <a:pt x="581" y="593"/>
                  <a:pt x="581" y="593"/>
                  <a:pt x="581" y="593"/>
                </a:cubicBezTo>
                <a:cubicBezTo>
                  <a:pt x="583" y="600"/>
                  <a:pt x="589" y="604"/>
                  <a:pt x="596" y="604"/>
                </a:cubicBezTo>
                <a:cubicBezTo>
                  <a:pt x="598" y="604"/>
                  <a:pt x="599" y="604"/>
                  <a:pt x="601" y="603"/>
                </a:cubicBezTo>
                <a:cubicBezTo>
                  <a:pt x="609" y="600"/>
                  <a:pt x="614" y="591"/>
                  <a:pt x="611" y="583"/>
                </a:cubicBezTo>
                <a:cubicBezTo>
                  <a:pt x="608" y="574"/>
                  <a:pt x="608" y="574"/>
                  <a:pt x="608" y="574"/>
                </a:cubicBezTo>
                <a:cubicBezTo>
                  <a:pt x="636" y="584"/>
                  <a:pt x="666" y="577"/>
                  <a:pt x="666" y="577"/>
                </a:cubicBezTo>
                <a:cubicBezTo>
                  <a:pt x="666" y="577"/>
                  <a:pt x="657" y="548"/>
                  <a:pt x="634" y="528"/>
                </a:cubicBezTo>
                <a:close/>
                <a:moveTo>
                  <a:pt x="228" y="283"/>
                </a:moveTo>
                <a:cubicBezTo>
                  <a:pt x="267" y="301"/>
                  <a:pt x="267" y="301"/>
                  <a:pt x="267" y="301"/>
                </a:cubicBezTo>
                <a:cubicBezTo>
                  <a:pt x="290" y="341"/>
                  <a:pt x="290" y="341"/>
                  <a:pt x="290" y="341"/>
                </a:cubicBezTo>
                <a:cubicBezTo>
                  <a:pt x="216" y="298"/>
                  <a:pt x="216" y="298"/>
                  <a:pt x="216" y="298"/>
                </a:cubicBezTo>
                <a:cubicBezTo>
                  <a:pt x="219" y="293"/>
                  <a:pt x="224" y="288"/>
                  <a:pt x="228" y="283"/>
                </a:cubicBezTo>
                <a:close/>
                <a:moveTo>
                  <a:pt x="200" y="326"/>
                </a:moveTo>
                <a:cubicBezTo>
                  <a:pt x="274" y="369"/>
                  <a:pt x="274" y="369"/>
                  <a:pt x="274" y="369"/>
                </a:cubicBezTo>
                <a:cubicBezTo>
                  <a:pt x="228" y="369"/>
                  <a:pt x="228" y="369"/>
                  <a:pt x="228" y="369"/>
                </a:cubicBezTo>
                <a:cubicBezTo>
                  <a:pt x="193" y="344"/>
                  <a:pt x="193" y="344"/>
                  <a:pt x="193" y="344"/>
                </a:cubicBezTo>
                <a:cubicBezTo>
                  <a:pt x="195" y="338"/>
                  <a:pt x="197" y="332"/>
                  <a:pt x="200" y="326"/>
                </a:cubicBezTo>
                <a:close/>
                <a:moveTo>
                  <a:pt x="200" y="444"/>
                </a:moveTo>
                <a:cubicBezTo>
                  <a:pt x="197" y="438"/>
                  <a:pt x="195" y="431"/>
                  <a:pt x="193" y="425"/>
                </a:cubicBezTo>
                <a:cubicBezTo>
                  <a:pt x="228" y="400"/>
                  <a:pt x="228" y="400"/>
                  <a:pt x="228" y="400"/>
                </a:cubicBezTo>
                <a:cubicBezTo>
                  <a:pt x="274" y="400"/>
                  <a:pt x="274" y="400"/>
                  <a:pt x="274" y="400"/>
                </a:cubicBezTo>
                <a:lnTo>
                  <a:pt x="200" y="444"/>
                </a:lnTo>
                <a:close/>
                <a:moveTo>
                  <a:pt x="267" y="468"/>
                </a:moveTo>
                <a:cubicBezTo>
                  <a:pt x="228" y="486"/>
                  <a:pt x="228" y="486"/>
                  <a:pt x="228" y="486"/>
                </a:cubicBezTo>
                <a:cubicBezTo>
                  <a:pt x="224" y="481"/>
                  <a:pt x="219" y="476"/>
                  <a:pt x="215" y="471"/>
                </a:cubicBezTo>
                <a:cubicBezTo>
                  <a:pt x="290" y="428"/>
                  <a:pt x="290" y="428"/>
                  <a:pt x="290" y="428"/>
                </a:cubicBezTo>
                <a:lnTo>
                  <a:pt x="267" y="468"/>
                </a:lnTo>
                <a:close/>
                <a:moveTo>
                  <a:pt x="318" y="530"/>
                </a:moveTo>
                <a:cubicBezTo>
                  <a:pt x="311" y="529"/>
                  <a:pt x="304" y="528"/>
                  <a:pt x="298" y="527"/>
                </a:cubicBezTo>
                <a:cubicBezTo>
                  <a:pt x="294" y="484"/>
                  <a:pt x="294" y="484"/>
                  <a:pt x="294" y="484"/>
                </a:cubicBezTo>
                <a:cubicBezTo>
                  <a:pt x="318" y="444"/>
                  <a:pt x="318" y="444"/>
                  <a:pt x="318" y="444"/>
                </a:cubicBezTo>
                <a:lnTo>
                  <a:pt x="318" y="530"/>
                </a:lnTo>
                <a:close/>
                <a:moveTo>
                  <a:pt x="318" y="326"/>
                </a:moveTo>
                <a:cubicBezTo>
                  <a:pt x="294" y="285"/>
                  <a:pt x="294" y="285"/>
                  <a:pt x="294" y="285"/>
                </a:cubicBezTo>
                <a:cubicBezTo>
                  <a:pt x="298" y="243"/>
                  <a:pt x="298" y="243"/>
                  <a:pt x="298" y="243"/>
                </a:cubicBezTo>
                <a:cubicBezTo>
                  <a:pt x="304" y="241"/>
                  <a:pt x="311" y="240"/>
                  <a:pt x="318" y="239"/>
                </a:cubicBezTo>
                <a:lnTo>
                  <a:pt x="318" y="326"/>
                </a:lnTo>
                <a:close/>
                <a:moveTo>
                  <a:pt x="467" y="326"/>
                </a:moveTo>
                <a:cubicBezTo>
                  <a:pt x="470" y="332"/>
                  <a:pt x="472" y="338"/>
                  <a:pt x="474" y="344"/>
                </a:cubicBezTo>
                <a:cubicBezTo>
                  <a:pt x="439" y="369"/>
                  <a:pt x="439" y="369"/>
                  <a:pt x="439" y="369"/>
                </a:cubicBezTo>
                <a:cubicBezTo>
                  <a:pt x="392" y="369"/>
                  <a:pt x="392" y="369"/>
                  <a:pt x="392" y="369"/>
                </a:cubicBezTo>
                <a:lnTo>
                  <a:pt x="467" y="326"/>
                </a:lnTo>
                <a:close/>
                <a:moveTo>
                  <a:pt x="400" y="301"/>
                </a:moveTo>
                <a:cubicBezTo>
                  <a:pt x="439" y="283"/>
                  <a:pt x="439" y="283"/>
                  <a:pt x="439" y="283"/>
                </a:cubicBezTo>
                <a:cubicBezTo>
                  <a:pt x="443" y="288"/>
                  <a:pt x="447" y="293"/>
                  <a:pt x="451" y="298"/>
                </a:cubicBezTo>
                <a:cubicBezTo>
                  <a:pt x="377" y="341"/>
                  <a:pt x="377" y="341"/>
                  <a:pt x="377" y="341"/>
                </a:cubicBezTo>
                <a:lnTo>
                  <a:pt x="400" y="301"/>
                </a:lnTo>
                <a:close/>
                <a:moveTo>
                  <a:pt x="369" y="527"/>
                </a:moveTo>
                <a:cubicBezTo>
                  <a:pt x="362" y="528"/>
                  <a:pt x="356" y="529"/>
                  <a:pt x="349" y="530"/>
                </a:cubicBezTo>
                <a:cubicBezTo>
                  <a:pt x="349" y="444"/>
                  <a:pt x="349" y="444"/>
                  <a:pt x="349" y="444"/>
                </a:cubicBezTo>
                <a:cubicBezTo>
                  <a:pt x="373" y="484"/>
                  <a:pt x="373" y="484"/>
                  <a:pt x="373" y="484"/>
                </a:cubicBezTo>
                <a:lnTo>
                  <a:pt x="369" y="527"/>
                </a:lnTo>
                <a:close/>
                <a:moveTo>
                  <a:pt x="349" y="326"/>
                </a:moveTo>
                <a:cubicBezTo>
                  <a:pt x="349" y="239"/>
                  <a:pt x="349" y="239"/>
                  <a:pt x="349" y="239"/>
                </a:cubicBezTo>
                <a:cubicBezTo>
                  <a:pt x="356" y="240"/>
                  <a:pt x="362" y="241"/>
                  <a:pt x="369" y="243"/>
                </a:cubicBezTo>
                <a:cubicBezTo>
                  <a:pt x="373" y="285"/>
                  <a:pt x="373" y="285"/>
                  <a:pt x="373" y="285"/>
                </a:cubicBezTo>
                <a:lnTo>
                  <a:pt x="349" y="326"/>
                </a:lnTo>
                <a:close/>
                <a:moveTo>
                  <a:pt x="439" y="486"/>
                </a:moveTo>
                <a:cubicBezTo>
                  <a:pt x="400" y="468"/>
                  <a:pt x="400" y="468"/>
                  <a:pt x="400" y="468"/>
                </a:cubicBezTo>
                <a:cubicBezTo>
                  <a:pt x="377" y="428"/>
                  <a:pt x="377" y="428"/>
                  <a:pt x="377" y="428"/>
                </a:cubicBezTo>
                <a:cubicBezTo>
                  <a:pt x="451" y="471"/>
                  <a:pt x="451" y="471"/>
                  <a:pt x="451" y="471"/>
                </a:cubicBezTo>
                <a:cubicBezTo>
                  <a:pt x="447" y="476"/>
                  <a:pt x="443" y="481"/>
                  <a:pt x="439" y="486"/>
                </a:cubicBezTo>
                <a:close/>
                <a:moveTo>
                  <a:pt x="467" y="444"/>
                </a:moveTo>
                <a:cubicBezTo>
                  <a:pt x="392" y="400"/>
                  <a:pt x="392" y="400"/>
                  <a:pt x="392" y="400"/>
                </a:cubicBezTo>
                <a:cubicBezTo>
                  <a:pt x="439" y="400"/>
                  <a:pt x="439" y="400"/>
                  <a:pt x="439" y="400"/>
                </a:cubicBezTo>
                <a:cubicBezTo>
                  <a:pt x="474" y="425"/>
                  <a:pt x="474" y="425"/>
                  <a:pt x="474" y="425"/>
                </a:cubicBezTo>
                <a:cubicBezTo>
                  <a:pt x="472" y="431"/>
                  <a:pt x="470" y="438"/>
                  <a:pt x="467" y="4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8" name="Freeform 47"/>
          <p:cNvSpPr>
            <a:spLocks noEditPoints="1"/>
          </p:cNvSpPr>
          <p:nvPr/>
        </p:nvSpPr>
        <p:spPr bwMode="auto">
          <a:xfrm rot="20346917">
            <a:off x="7105733" y="1035804"/>
            <a:ext cx="1095113" cy="1095114"/>
          </a:xfrm>
          <a:custGeom>
            <a:avLst/>
            <a:gdLst>
              <a:gd name="T0" fmla="*/ 576 w 702"/>
              <a:gd name="T1" fmla="*/ 377 h 702"/>
              <a:gd name="T2" fmla="*/ 602 w 702"/>
              <a:gd name="T3" fmla="*/ 276 h 702"/>
              <a:gd name="T4" fmla="*/ 503 w 702"/>
              <a:gd name="T5" fmla="*/ 326 h 702"/>
              <a:gd name="T6" fmla="*/ 496 w 702"/>
              <a:gd name="T7" fmla="*/ 229 h 702"/>
              <a:gd name="T8" fmla="*/ 527 w 702"/>
              <a:gd name="T9" fmla="*/ 212 h 702"/>
              <a:gd name="T10" fmla="*/ 474 w 702"/>
              <a:gd name="T11" fmla="*/ 122 h 702"/>
              <a:gd name="T12" fmla="*/ 443 w 702"/>
              <a:gd name="T13" fmla="*/ 245 h 702"/>
              <a:gd name="T14" fmla="*/ 365 w 702"/>
              <a:gd name="T15" fmla="*/ 165 h 702"/>
              <a:gd name="T16" fmla="*/ 430 w 702"/>
              <a:gd name="T17" fmla="*/ 98 h 702"/>
              <a:gd name="T18" fmla="*/ 326 w 702"/>
              <a:gd name="T19" fmla="*/ 123 h 702"/>
              <a:gd name="T20" fmla="*/ 339 w 702"/>
              <a:gd name="T21" fmla="*/ 158 h 702"/>
              <a:gd name="T22" fmla="*/ 281 w 702"/>
              <a:gd name="T23" fmla="*/ 183 h 702"/>
              <a:gd name="T24" fmla="*/ 255 w 702"/>
              <a:gd name="T25" fmla="*/ 130 h 702"/>
              <a:gd name="T26" fmla="*/ 103 w 702"/>
              <a:gd name="T27" fmla="*/ 103 h 702"/>
              <a:gd name="T28" fmla="*/ 121 w 702"/>
              <a:gd name="T29" fmla="*/ 232 h 702"/>
              <a:gd name="T30" fmla="*/ 243 w 702"/>
              <a:gd name="T31" fmla="*/ 263 h 702"/>
              <a:gd name="T32" fmla="*/ 160 w 702"/>
              <a:gd name="T33" fmla="*/ 335 h 702"/>
              <a:gd name="T34" fmla="*/ 127 w 702"/>
              <a:gd name="T35" fmla="*/ 325 h 702"/>
              <a:gd name="T36" fmla="*/ 103 w 702"/>
              <a:gd name="T37" fmla="*/ 432 h 702"/>
              <a:gd name="T38" fmla="*/ 203 w 702"/>
              <a:gd name="T39" fmla="*/ 379 h 702"/>
              <a:gd name="T40" fmla="*/ 209 w 702"/>
              <a:gd name="T41" fmla="*/ 479 h 702"/>
              <a:gd name="T42" fmla="*/ 173 w 702"/>
              <a:gd name="T43" fmla="*/ 493 h 702"/>
              <a:gd name="T44" fmla="*/ 168 w 702"/>
              <a:gd name="T45" fmla="*/ 556 h 702"/>
              <a:gd name="T46" fmla="*/ 255 w 702"/>
              <a:gd name="T47" fmla="*/ 577 h 702"/>
              <a:gd name="T48" fmla="*/ 281 w 702"/>
              <a:gd name="T49" fmla="*/ 525 h 702"/>
              <a:gd name="T50" fmla="*/ 263 w 702"/>
              <a:gd name="T51" fmla="*/ 580 h 702"/>
              <a:gd name="T52" fmla="*/ 351 w 702"/>
              <a:gd name="T53" fmla="*/ 702 h 702"/>
              <a:gd name="T54" fmla="*/ 441 w 702"/>
              <a:gd name="T55" fmla="*/ 580 h 702"/>
              <a:gd name="T56" fmla="*/ 423 w 702"/>
              <a:gd name="T57" fmla="*/ 525 h 702"/>
              <a:gd name="T58" fmla="*/ 449 w 702"/>
              <a:gd name="T59" fmla="*/ 577 h 702"/>
              <a:gd name="T60" fmla="*/ 599 w 702"/>
              <a:gd name="T61" fmla="*/ 599 h 702"/>
              <a:gd name="T62" fmla="*/ 575 w 702"/>
              <a:gd name="T63" fmla="*/ 451 h 702"/>
              <a:gd name="T64" fmla="*/ 523 w 702"/>
              <a:gd name="T65" fmla="*/ 425 h 702"/>
              <a:gd name="T66" fmla="*/ 579 w 702"/>
              <a:gd name="T67" fmla="*/ 443 h 702"/>
              <a:gd name="T68" fmla="*/ 475 w 702"/>
              <a:gd name="T69" fmla="*/ 324 h 702"/>
              <a:gd name="T70" fmla="*/ 441 w 702"/>
              <a:gd name="T71" fmla="*/ 283 h 702"/>
              <a:gd name="T72" fmla="*/ 397 w 702"/>
              <a:gd name="T73" fmla="*/ 291 h 702"/>
              <a:gd name="T74" fmla="*/ 379 w 702"/>
              <a:gd name="T75" fmla="*/ 232 h 702"/>
              <a:gd name="T76" fmla="*/ 323 w 702"/>
              <a:gd name="T77" fmla="*/ 231 h 702"/>
              <a:gd name="T78" fmla="*/ 308 w 702"/>
              <a:gd name="T79" fmla="*/ 291 h 702"/>
              <a:gd name="T80" fmla="*/ 264 w 702"/>
              <a:gd name="T81" fmla="*/ 283 h 702"/>
              <a:gd name="T82" fmla="*/ 230 w 702"/>
              <a:gd name="T83" fmla="*/ 325 h 702"/>
              <a:gd name="T84" fmla="*/ 263 w 702"/>
              <a:gd name="T85" fmla="*/ 424 h 702"/>
              <a:gd name="T86" fmla="*/ 277 w 702"/>
              <a:gd name="T87" fmla="*/ 372 h 702"/>
              <a:gd name="T88" fmla="*/ 282 w 702"/>
              <a:gd name="T89" fmla="*/ 442 h 702"/>
              <a:gd name="T90" fmla="*/ 323 w 702"/>
              <a:gd name="T91" fmla="*/ 477 h 702"/>
              <a:gd name="T92" fmla="*/ 408 w 702"/>
              <a:gd name="T93" fmla="*/ 489 h 702"/>
              <a:gd name="T94" fmla="*/ 397 w 702"/>
              <a:gd name="T95" fmla="*/ 417 h 702"/>
              <a:gd name="T96" fmla="*/ 441 w 702"/>
              <a:gd name="T97" fmla="*/ 424 h 702"/>
              <a:gd name="T98" fmla="*/ 473 w 702"/>
              <a:gd name="T99" fmla="*/ 380 h 7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02" h="702">
                <a:moveTo>
                  <a:pt x="579" y="443"/>
                </a:moveTo>
                <a:cubicBezTo>
                  <a:pt x="602" y="432"/>
                  <a:pt x="602" y="432"/>
                  <a:pt x="602" y="432"/>
                </a:cubicBezTo>
                <a:cubicBezTo>
                  <a:pt x="576" y="377"/>
                  <a:pt x="576" y="377"/>
                  <a:pt x="576" y="377"/>
                </a:cubicBezTo>
                <a:cubicBezTo>
                  <a:pt x="702" y="351"/>
                  <a:pt x="702" y="351"/>
                  <a:pt x="702" y="351"/>
                </a:cubicBezTo>
                <a:cubicBezTo>
                  <a:pt x="578" y="326"/>
                  <a:pt x="578" y="326"/>
                  <a:pt x="578" y="326"/>
                </a:cubicBezTo>
                <a:cubicBezTo>
                  <a:pt x="602" y="276"/>
                  <a:pt x="602" y="276"/>
                  <a:pt x="602" y="276"/>
                </a:cubicBezTo>
                <a:cubicBezTo>
                  <a:pt x="579" y="264"/>
                  <a:pt x="579" y="264"/>
                  <a:pt x="579" y="264"/>
                </a:cubicBezTo>
                <a:cubicBezTo>
                  <a:pt x="543" y="338"/>
                  <a:pt x="543" y="338"/>
                  <a:pt x="543" y="338"/>
                </a:cubicBezTo>
                <a:cubicBezTo>
                  <a:pt x="534" y="333"/>
                  <a:pt x="520" y="328"/>
                  <a:pt x="503" y="326"/>
                </a:cubicBezTo>
                <a:cubicBezTo>
                  <a:pt x="523" y="283"/>
                  <a:pt x="523" y="283"/>
                  <a:pt x="523" y="283"/>
                </a:cubicBezTo>
                <a:cubicBezTo>
                  <a:pt x="461" y="263"/>
                  <a:pt x="461" y="263"/>
                  <a:pt x="461" y="263"/>
                </a:cubicBezTo>
                <a:cubicBezTo>
                  <a:pt x="496" y="229"/>
                  <a:pt x="496" y="229"/>
                  <a:pt x="496" y="229"/>
                </a:cubicBezTo>
                <a:cubicBezTo>
                  <a:pt x="575" y="256"/>
                  <a:pt x="575" y="256"/>
                  <a:pt x="575" y="256"/>
                </a:cubicBezTo>
                <a:cubicBezTo>
                  <a:pt x="584" y="232"/>
                  <a:pt x="584" y="232"/>
                  <a:pt x="584" y="232"/>
                </a:cubicBezTo>
                <a:cubicBezTo>
                  <a:pt x="527" y="212"/>
                  <a:pt x="527" y="212"/>
                  <a:pt x="527" y="212"/>
                </a:cubicBezTo>
                <a:cubicBezTo>
                  <a:pt x="599" y="103"/>
                  <a:pt x="599" y="103"/>
                  <a:pt x="599" y="103"/>
                </a:cubicBezTo>
                <a:cubicBezTo>
                  <a:pt x="492" y="174"/>
                  <a:pt x="492" y="174"/>
                  <a:pt x="492" y="174"/>
                </a:cubicBezTo>
                <a:cubicBezTo>
                  <a:pt x="474" y="122"/>
                  <a:pt x="474" y="122"/>
                  <a:pt x="474" y="122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77" y="210"/>
                  <a:pt x="477" y="210"/>
                  <a:pt x="477" y="210"/>
                </a:cubicBezTo>
                <a:cubicBezTo>
                  <a:pt x="443" y="245"/>
                  <a:pt x="443" y="245"/>
                  <a:pt x="443" y="245"/>
                </a:cubicBezTo>
                <a:cubicBezTo>
                  <a:pt x="423" y="183"/>
                  <a:pt x="423" y="183"/>
                  <a:pt x="423" y="183"/>
                </a:cubicBezTo>
                <a:cubicBezTo>
                  <a:pt x="377" y="205"/>
                  <a:pt x="377" y="205"/>
                  <a:pt x="377" y="205"/>
                </a:cubicBezTo>
                <a:cubicBezTo>
                  <a:pt x="375" y="188"/>
                  <a:pt x="370" y="174"/>
                  <a:pt x="365" y="165"/>
                </a:cubicBezTo>
                <a:cubicBezTo>
                  <a:pt x="365" y="158"/>
                  <a:pt x="365" y="158"/>
                  <a:pt x="365" y="158"/>
                </a:cubicBezTo>
                <a:cubicBezTo>
                  <a:pt x="441" y="121"/>
                  <a:pt x="441" y="121"/>
                  <a:pt x="441" y="121"/>
                </a:cubicBezTo>
                <a:cubicBezTo>
                  <a:pt x="430" y="98"/>
                  <a:pt x="430" y="98"/>
                  <a:pt x="430" y="98"/>
                </a:cubicBezTo>
                <a:cubicBezTo>
                  <a:pt x="376" y="124"/>
                  <a:pt x="376" y="124"/>
                  <a:pt x="376" y="124"/>
                </a:cubicBezTo>
                <a:cubicBezTo>
                  <a:pt x="351" y="0"/>
                  <a:pt x="351" y="0"/>
                  <a:pt x="351" y="0"/>
                </a:cubicBezTo>
                <a:cubicBezTo>
                  <a:pt x="326" y="123"/>
                  <a:pt x="326" y="123"/>
                  <a:pt x="326" y="123"/>
                </a:cubicBezTo>
                <a:cubicBezTo>
                  <a:pt x="274" y="98"/>
                  <a:pt x="274" y="98"/>
                  <a:pt x="274" y="98"/>
                </a:cubicBezTo>
                <a:cubicBezTo>
                  <a:pt x="263" y="121"/>
                  <a:pt x="263" y="121"/>
                  <a:pt x="263" y="121"/>
                </a:cubicBezTo>
                <a:cubicBezTo>
                  <a:pt x="339" y="158"/>
                  <a:pt x="339" y="158"/>
                  <a:pt x="339" y="158"/>
                </a:cubicBezTo>
                <a:cubicBezTo>
                  <a:pt x="339" y="161"/>
                  <a:pt x="339" y="161"/>
                  <a:pt x="339" y="161"/>
                </a:cubicBezTo>
                <a:cubicBezTo>
                  <a:pt x="333" y="170"/>
                  <a:pt x="328" y="185"/>
                  <a:pt x="326" y="204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61" y="245"/>
                  <a:pt x="261" y="245"/>
                  <a:pt x="261" y="245"/>
                </a:cubicBezTo>
                <a:cubicBezTo>
                  <a:pt x="227" y="210"/>
                  <a:pt x="227" y="210"/>
                  <a:pt x="227" y="210"/>
                </a:cubicBezTo>
                <a:cubicBezTo>
                  <a:pt x="255" y="130"/>
                  <a:pt x="255" y="130"/>
                  <a:pt x="255" y="130"/>
                </a:cubicBezTo>
                <a:cubicBezTo>
                  <a:pt x="231" y="122"/>
                  <a:pt x="231" y="122"/>
                  <a:pt x="231" y="122"/>
                </a:cubicBezTo>
                <a:cubicBezTo>
                  <a:pt x="212" y="175"/>
                  <a:pt x="212" y="175"/>
                  <a:pt x="212" y="175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76" y="213"/>
                  <a:pt x="176" y="213"/>
                  <a:pt x="176" y="213"/>
                </a:cubicBezTo>
                <a:cubicBezTo>
                  <a:pt x="181" y="211"/>
                  <a:pt x="181" y="211"/>
                  <a:pt x="181" y="211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209" y="229"/>
                  <a:pt x="209" y="229"/>
                  <a:pt x="209" y="229"/>
                </a:cubicBezTo>
                <a:cubicBezTo>
                  <a:pt x="243" y="263"/>
                  <a:pt x="243" y="263"/>
                  <a:pt x="243" y="263"/>
                </a:cubicBezTo>
                <a:cubicBezTo>
                  <a:pt x="182" y="283"/>
                  <a:pt x="182" y="283"/>
                  <a:pt x="182" y="283"/>
                </a:cubicBezTo>
                <a:cubicBezTo>
                  <a:pt x="202" y="325"/>
                  <a:pt x="202" y="325"/>
                  <a:pt x="202" y="325"/>
                </a:cubicBezTo>
                <a:cubicBezTo>
                  <a:pt x="185" y="327"/>
                  <a:pt x="170" y="331"/>
                  <a:pt x="160" y="335"/>
                </a:cubicBezTo>
                <a:cubicBezTo>
                  <a:pt x="126" y="264"/>
                  <a:pt x="126" y="264"/>
                  <a:pt x="126" y="264"/>
                </a:cubicBezTo>
                <a:cubicBezTo>
                  <a:pt x="103" y="276"/>
                  <a:pt x="103" y="276"/>
                  <a:pt x="103" y="276"/>
                </a:cubicBezTo>
                <a:cubicBezTo>
                  <a:pt x="127" y="325"/>
                  <a:pt x="127" y="325"/>
                  <a:pt x="127" y="325"/>
                </a:cubicBezTo>
                <a:cubicBezTo>
                  <a:pt x="0" y="351"/>
                  <a:pt x="0" y="351"/>
                  <a:pt x="0" y="351"/>
                </a:cubicBezTo>
                <a:cubicBezTo>
                  <a:pt x="129" y="377"/>
                  <a:pt x="129" y="377"/>
                  <a:pt x="129" y="377"/>
                </a:cubicBezTo>
                <a:cubicBezTo>
                  <a:pt x="103" y="432"/>
                  <a:pt x="103" y="432"/>
                  <a:pt x="103" y="432"/>
                </a:cubicBezTo>
                <a:cubicBezTo>
                  <a:pt x="126" y="443"/>
                  <a:pt x="126" y="443"/>
                  <a:pt x="126" y="443"/>
                </a:cubicBezTo>
                <a:cubicBezTo>
                  <a:pt x="161" y="370"/>
                  <a:pt x="161" y="370"/>
                  <a:pt x="161" y="370"/>
                </a:cubicBezTo>
                <a:cubicBezTo>
                  <a:pt x="172" y="374"/>
                  <a:pt x="186" y="378"/>
                  <a:pt x="203" y="379"/>
                </a:cubicBezTo>
                <a:cubicBezTo>
                  <a:pt x="182" y="425"/>
                  <a:pt x="182" y="425"/>
                  <a:pt x="182" y="425"/>
                </a:cubicBezTo>
                <a:cubicBezTo>
                  <a:pt x="243" y="445"/>
                  <a:pt x="243" y="445"/>
                  <a:pt x="243" y="445"/>
                </a:cubicBezTo>
                <a:cubicBezTo>
                  <a:pt x="209" y="479"/>
                  <a:pt x="209" y="479"/>
                  <a:pt x="209" y="479"/>
                </a:cubicBezTo>
                <a:cubicBezTo>
                  <a:pt x="129" y="451"/>
                  <a:pt x="129" y="451"/>
                  <a:pt x="129" y="451"/>
                </a:cubicBezTo>
                <a:cubicBezTo>
                  <a:pt x="121" y="475"/>
                  <a:pt x="121" y="475"/>
                  <a:pt x="121" y="475"/>
                </a:cubicBezTo>
                <a:cubicBezTo>
                  <a:pt x="173" y="493"/>
                  <a:pt x="173" y="493"/>
                  <a:pt x="173" y="493"/>
                </a:cubicBezTo>
                <a:cubicBezTo>
                  <a:pt x="103" y="599"/>
                  <a:pt x="103" y="599"/>
                  <a:pt x="103" y="599"/>
                </a:cubicBezTo>
                <a:cubicBezTo>
                  <a:pt x="165" y="558"/>
                  <a:pt x="165" y="558"/>
                  <a:pt x="165" y="558"/>
                </a:cubicBezTo>
                <a:cubicBezTo>
                  <a:pt x="166" y="558"/>
                  <a:pt x="167" y="557"/>
                  <a:pt x="168" y="556"/>
                </a:cubicBezTo>
                <a:cubicBezTo>
                  <a:pt x="211" y="528"/>
                  <a:pt x="211" y="528"/>
                  <a:pt x="211" y="528"/>
                </a:cubicBezTo>
                <a:cubicBezTo>
                  <a:pt x="231" y="585"/>
                  <a:pt x="231" y="585"/>
                  <a:pt x="231" y="585"/>
                </a:cubicBezTo>
                <a:cubicBezTo>
                  <a:pt x="255" y="577"/>
                  <a:pt x="255" y="577"/>
                  <a:pt x="255" y="577"/>
                </a:cubicBezTo>
                <a:cubicBezTo>
                  <a:pt x="227" y="497"/>
                  <a:pt x="227" y="497"/>
                  <a:pt x="227" y="497"/>
                </a:cubicBezTo>
                <a:cubicBezTo>
                  <a:pt x="261" y="463"/>
                  <a:pt x="261" y="463"/>
                  <a:pt x="261" y="463"/>
                </a:cubicBezTo>
                <a:cubicBezTo>
                  <a:pt x="281" y="525"/>
                  <a:pt x="281" y="525"/>
                  <a:pt x="281" y="525"/>
                </a:cubicBezTo>
                <a:cubicBezTo>
                  <a:pt x="325" y="505"/>
                  <a:pt x="325" y="505"/>
                  <a:pt x="325" y="505"/>
                </a:cubicBezTo>
                <a:cubicBezTo>
                  <a:pt x="326" y="521"/>
                  <a:pt x="330" y="536"/>
                  <a:pt x="335" y="545"/>
                </a:cubicBezTo>
                <a:cubicBezTo>
                  <a:pt x="263" y="580"/>
                  <a:pt x="263" y="580"/>
                  <a:pt x="263" y="580"/>
                </a:cubicBezTo>
                <a:cubicBezTo>
                  <a:pt x="274" y="603"/>
                  <a:pt x="274" y="603"/>
                  <a:pt x="274" y="603"/>
                </a:cubicBezTo>
                <a:cubicBezTo>
                  <a:pt x="326" y="578"/>
                  <a:pt x="326" y="578"/>
                  <a:pt x="326" y="578"/>
                </a:cubicBezTo>
                <a:cubicBezTo>
                  <a:pt x="351" y="702"/>
                  <a:pt x="351" y="702"/>
                  <a:pt x="351" y="702"/>
                </a:cubicBezTo>
                <a:cubicBezTo>
                  <a:pt x="376" y="577"/>
                  <a:pt x="376" y="577"/>
                  <a:pt x="376" y="577"/>
                </a:cubicBezTo>
                <a:cubicBezTo>
                  <a:pt x="430" y="603"/>
                  <a:pt x="430" y="603"/>
                  <a:pt x="430" y="603"/>
                </a:cubicBezTo>
                <a:cubicBezTo>
                  <a:pt x="441" y="580"/>
                  <a:pt x="441" y="580"/>
                  <a:pt x="441" y="580"/>
                </a:cubicBezTo>
                <a:cubicBezTo>
                  <a:pt x="367" y="544"/>
                  <a:pt x="367" y="544"/>
                  <a:pt x="367" y="544"/>
                </a:cubicBezTo>
                <a:cubicBezTo>
                  <a:pt x="372" y="534"/>
                  <a:pt x="376" y="520"/>
                  <a:pt x="378" y="503"/>
                </a:cubicBezTo>
                <a:cubicBezTo>
                  <a:pt x="423" y="525"/>
                  <a:pt x="423" y="525"/>
                  <a:pt x="423" y="525"/>
                </a:cubicBezTo>
                <a:cubicBezTo>
                  <a:pt x="443" y="463"/>
                  <a:pt x="443" y="463"/>
                  <a:pt x="443" y="463"/>
                </a:cubicBezTo>
                <a:cubicBezTo>
                  <a:pt x="477" y="497"/>
                  <a:pt x="477" y="497"/>
                  <a:pt x="477" y="497"/>
                </a:cubicBezTo>
                <a:cubicBezTo>
                  <a:pt x="449" y="577"/>
                  <a:pt x="449" y="577"/>
                  <a:pt x="449" y="577"/>
                </a:cubicBezTo>
                <a:cubicBezTo>
                  <a:pt x="474" y="585"/>
                  <a:pt x="474" y="585"/>
                  <a:pt x="474" y="585"/>
                </a:cubicBezTo>
                <a:cubicBezTo>
                  <a:pt x="493" y="529"/>
                  <a:pt x="493" y="529"/>
                  <a:pt x="493" y="529"/>
                </a:cubicBezTo>
                <a:cubicBezTo>
                  <a:pt x="599" y="599"/>
                  <a:pt x="599" y="599"/>
                  <a:pt x="599" y="599"/>
                </a:cubicBezTo>
                <a:cubicBezTo>
                  <a:pt x="529" y="494"/>
                  <a:pt x="529" y="494"/>
                  <a:pt x="529" y="494"/>
                </a:cubicBezTo>
                <a:cubicBezTo>
                  <a:pt x="584" y="475"/>
                  <a:pt x="584" y="475"/>
                  <a:pt x="584" y="475"/>
                </a:cubicBezTo>
                <a:cubicBezTo>
                  <a:pt x="575" y="451"/>
                  <a:pt x="575" y="451"/>
                  <a:pt x="575" y="451"/>
                </a:cubicBezTo>
                <a:cubicBezTo>
                  <a:pt x="495" y="479"/>
                  <a:pt x="495" y="479"/>
                  <a:pt x="495" y="479"/>
                </a:cubicBezTo>
                <a:cubicBezTo>
                  <a:pt x="462" y="445"/>
                  <a:pt x="462" y="445"/>
                  <a:pt x="462" y="445"/>
                </a:cubicBezTo>
                <a:cubicBezTo>
                  <a:pt x="523" y="425"/>
                  <a:pt x="523" y="425"/>
                  <a:pt x="523" y="425"/>
                </a:cubicBezTo>
                <a:cubicBezTo>
                  <a:pt x="501" y="379"/>
                  <a:pt x="501" y="379"/>
                  <a:pt x="501" y="379"/>
                </a:cubicBezTo>
                <a:cubicBezTo>
                  <a:pt x="518" y="376"/>
                  <a:pt x="533" y="372"/>
                  <a:pt x="542" y="367"/>
                </a:cubicBezTo>
                <a:lnTo>
                  <a:pt x="579" y="443"/>
                </a:lnTo>
                <a:close/>
                <a:moveTo>
                  <a:pt x="441" y="283"/>
                </a:moveTo>
                <a:cubicBezTo>
                  <a:pt x="487" y="298"/>
                  <a:pt x="487" y="298"/>
                  <a:pt x="487" y="298"/>
                </a:cubicBezTo>
                <a:cubicBezTo>
                  <a:pt x="475" y="324"/>
                  <a:pt x="475" y="324"/>
                  <a:pt x="475" y="324"/>
                </a:cubicBezTo>
                <a:cubicBezTo>
                  <a:pt x="456" y="325"/>
                  <a:pt x="439" y="327"/>
                  <a:pt x="426" y="332"/>
                </a:cubicBezTo>
                <a:cubicBezTo>
                  <a:pt x="424" y="323"/>
                  <a:pt x="420" y="316"/>
                  <a:pt x="415" y="309"/>
                </a:cubicBezTo>
                <a:lnTo>
                  <a:pt x="441" y="283"/>
                </a:lnTo>
                <a:close/>
                <a:moveTo>
                  <a:pt x="408" y="219"/>
                </a:moveTo>
                <a:cubicBezTo>
                  <a:pt x="423" y="265"/>
                  <a:pt x="423" y="265"/>
                  <a:pt x="423" y="265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0" y="286"/>
                  <a:pt x="383" y="282"/>
                  <a:pt x="374" y="280"/>
                </a:cubicBezTo>
                <a:cubicBezTo>
                  <a:pt x="377" y="267"/>
                  <a:pt x="379" y="252"/>
                  <a:pt x="379" y="235"/>
                </a:cubicBezTo>
                <a:cubicBezTo>
                  <a:pt x="379" y="234"/>
                  <a:pt x="379" y="233"/>
                  <a:pt x="379" y="232"/>
                </a:cubicBezTo>
                <a:lnTo>
                  <a:pt x="408" y="219"/>
                </a:lnTo>
                <a:close/>
                <a:moveTo>
                  <a:pt x="297" y="219"/>
                </a:moveTo>
                <a:cubicBezTo>
                  <a:pt x="323" y="231"/>
                  <a:pt x="323" y="231"/>
                  <a:pt x="323" y="231"/>
                </a:cubicBezTo>
                <a:cubicBezTo>
                  <a:pt x="323" y="233"/>
                  <a:pt x="323" y="234"/>
                  <a:pt x="323" y="235"/>
                </a:cubicBezTo>
                <a:cubicBezTo>
                  <a:pt x="323" y="252"/>
                  <a:pt x="325" y="268"/>
                  <a:pt x="328" y="281"/>
                </a:cubicBezTo>
                <a:cubicBezTo>
                  <a:pt x="321" y="283"/>
                  <a:pt x="314" y="286"/>
                  <a:pt x="308" y="291"/>
                </a:cubicBezTo>
                <a:cubicBezTo>
                  <a:pt x="282" y="265"/>
                  <a:pt x="282" y="265"/>
                  <a:pt x="282" y="265"/>
                </a:cubicBezTo>
                <a:lnTo>
                  <a:pt x="297" y="219"/>
                </a:lnTo>
                <a:close/>
                <a:moveTo>
                  <a:pt x="264" y="283"/>
                </a:moveTo>
                <a:cubicBezTo>
                  <a:pt x="289" y="309"/>
                  <a:pt x="289" y="309"/>
                  <a:pt x="289" y="309"/>
                </a:cubicBezTo>
                <a:cubicBezTo>
                  <a:pt x="284" y="316"/>
                  <a:pt x="280" y="324"/>
                  <a:pt x="278" y="333"/>
                </a:cubicBezTo>
                <a:cubicBezTo>
                  <a:pt x="265" y="328"/>
                  <a:pt x="249" y="325"/>
                  <a:pt x="230" y="325"/>
                </a:cubicBezTo>
                <a:cubicBezTo>
                  <a:pt x="217" y="298"/>
                  <a:pt x="217" y="298"/>
                  <a:pt x="217" y="298"/>
                </a:cubicBezTo>
                <a:lnTo>
                  <a:pt x="264" y="283"/>
                </a:lnTo>
                <a:close/>
                <a:moveTo>
                  <a:pt x="263" y="424"/>
                </a:moveTo>
                <a:cubicBezTo>
                  <a:pt x="217" y="409"/>
                  <a:pt x="217" y="409"/>
                  <a:pt x="217" y="409"/>
                </a:cubicBezTo>
                <a:cubicBezTo>
                  <a:pt x="231" y="380"/>
                  <a:pt x="231" y="380"/>
                  <a:pt x="231" y="380"/>
                </a:cubicBezTo>
                <a:cubicBezTo>
                  <a:pt x="249" y="379"/>
                  <a:pt x="265" y="376"/>
                  <a:pt x="277" y="372"/>
                </a:cubicBezTo>
                <a:cubicBezTo>
                  <a:pt x="279" y="381"/>
                  <a:pt x="283" y="391"/>
                  <a:pt x="289" y="399"/>
                </a:cubicBezTo>
                <a:lnTo>
                  <a:pt x="263" y="424"/>
                </a:lnTo>
                <a:close/>
                <a:moveTo>
                  <a:pt x="282" y="442"/>
                </a:moveTo>
                <a:cubicBezTo>
                  <a:pt x="307" y="417"/>
                  <a:pt x="307" y="417"/>
                  <a:pt x="307" y="417"/>
                </a:cubicBezTo>
                <a:cubicBezTo>
                  <a:pt x="314" y="422"/>
                  <a:pt x="322" y="426"/>
                  <a:pt x="331" y="428"/>
                </a:cubicBezTo>
                <a:cubicBezTo>
                  <a:pt x="327" y="441"/>
                  <a:pt x="324" y="458"/>
                  <a:pt x="323" y="477"/>
                </a:cubicBezTo>
                <a:cubicBezTo>
                  <a:pt x="297" y="489"/>
                  <a:pt x="297" y="489"/>
                  <a:pt x="297" y="489"/>
                </a:cubicBezTo>
                <a:lnTo>
                  <a:pt x="282" y="442"/>
                </a:lnTo>
                <a:close/>
                <a:moveTo>
                  <a:pt x="408" y="489"/>
                </a:moveTo>
                <a:cubicBezTo>
                  <a:pt x="379" y="476"/>
                  <a:pt x="379" y="476"/>
                  <a:pt x="379" y="476"/>
                </a:cubicBezTo>
                <a:cubicBezTo>
                  <a:pt x="378" y="458"/>
                  <a:pt x="376" y="441"/>
                  <a:pt x="372" y="429"/>
                </a:cubicBezTo>
                <a:cubicBezTo>
                  <a:pt x="381" y="426"/>
                  <a:pt x="390" y="422"/>
                  <a:pt x="397" y="417"/>
                </a:cubicBezTo>
                <a:cubicBezTo>
                  <a:pt x="423" y="442"/>
                  <a:pt x="423" y="442"/>
                  <a:pt x="423" y="442"/>
                </a:cubicBezTo>
                <a:lnTo>
                  <a:pt x="408" y="489"/>
                </a:lnTo>
                <a:close/>
                <a:moveTo>
                  <a:pt x="441" y="424"/>
                </a:moveTo>
                <a:cubicBezTo>
                  <a:pt x="415" y="399"/>
                  <a:pt x="415" y="399"/>
                  <a:pt x="415" y="399"/>
                </a:cubicBezTo>
                <a:cubicBezTo>
                  <a:pt x="421" y="391"/>
                  <a:pt x="425" y="382"/>
                  <a:pt x="427" y="373"/>
                </a:cubicBezTo>
                <a:cubicBezTo>
                  <a:pt x="440" y="377"/>
                  <a:pt x="456" y="379"/>
                  <a:pt x="473" y="380"/>
                </a:cubicBezTo>
                <a:cubicBezTo>
                  <a:pt x="487" y="409"/>
                  <a:pt x="487" y="409"/>
                  <a:pt x="487" y="409"/>
                </a:cubicBezTo>
                <a:lnTo>
                  <a:pt x="441" y="4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0" name="Rectangle 2069"/>
          <p:cNvSpPr/>
          <p:nvPr/>
        </p:nvSpPr>
        <p:spPr>
          <a:xfrm>
            <a:off x="8255000" y="3322320"/>
            <a:ext cx="502920" cy="746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2072" name="Oval 2071"/>
          <p:cNvSpPr/>
          <p:nvPr/>
        </p:nvSpPr>
        <p:spPr>
          <a:xfrm>
            <a:off x="7577488" y="2015289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2073" name="Oval 2072"/>
          <p:cNvSpPr/>
          <p:nvPr/>
        </p:nvSpPr>
        <p:spPr>
          <a:xfrm>
            <a:off x="7517331" y="1775219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3750243" y="2568741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5587947" y="2014487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485373" y="2422919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6493203" y="2210803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330147" y="1817891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2431983" y="2401101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2075" name="Oval 2074"/>
          <p:cNvSpPr/>
          <p:nvPr/>
        </p:nvSpPr>
        <p:spPr>
          <a:xfrm>
            <a:off x="8426450" y="3764280"/>
            <a:ext cx="160020" cy="16002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 rot="1746353">
            <a:off x="7903845" y="2941321"/>
            <a:ext cx="198120" cy="108585"/>
          </a:xfrm>
          <a:custGeom>
            <a:avLst/>
            <a:gdLst>
              <a:gd name="connsiteX0" fmla="*/ 198120 w 198120"/>
              <a:gd name="connsiteY0" fmla="*/ 45720 h 108585"/>
              <a:gd name="connsiteX1" fmla="*/ 127635 w 198120"/>
              <a:gd name="connsiteY1" fmla="*/ 89535 h 108585"/>
              <a:gd name="connsiteX2" fmla="*/ 62865 w 198120"/>
              <a:gd name="connsiteY2" fmla="*/ 106680 h 108585"/>
              <a:gd name="connsiteX3" fmla="*/ 0 w 198120"/>
              <a:gd name="connsiteY3" fmla="*/ 108585 h 108585"/>
              <a:gd name="connsiteX4" fmla="*/ 83820 w 198120"/>
              <a:gd name="connsiteY4" fmla="*/ 47625 h 108585"/>
              <a:gd name="connsiteX5" fmla="*/ 150495 w 198120"/>
              <a:gd name="connsiteY5" fmla="*/ 0 h 108585"/>
              <a:gd name="connsiteX6" fmla="*/ 198120 w 198120"/>
              <a:gd name="connsiteY6" fmla="*/ 45720 h 108585"/>
              <a:gd name="connsiteX0" fmla="*/ 198120 w 198120"/>
              <a:gd name="connsiteY0" fmla="*/ 45720 h 108585"/>
              <a:gd name="connsiteX1" fmla="*/ 127635 w 198120"/>
              <a:gd name="connsiteY1" fmla="*/ 89535 h 108585"/>
              <a:gd name="connsiteX2" fmla="*/ 62865 w 198120"/>
              <a:gd name="connsiteY2" fmla="*/ 106680 h 108585"/>
              <a:gd name="connsiteX3" fmla="*/ 0 w 198120"/>
              <a:gd name="connsiteY3" fmla="*/ 108585 h 108585"/>
              <a:gd name="connsiteX4" fmla="*/ 83820 w 198120"/>
              <a:gd name="connsiteY4" fmla="*/ 47625 h 108585"/>
              <a:gd name="connsiteX5" fmla="*/ 150495 w 198120"/>
              <a:gd name="connsiteY5" fmla="*/ 0 h 108585"/>
              <a:gd name="connsiteX6" fmla="*/ 198120 w 198120"/>
              <a:gd name="connsiteY6" fmla="*/ 45720 h 108585"/>
              <a:gd name="connsiteX0" fmla="*/ 198120 w 198120"/>
              <a:gd name="connsiteY0" fmla="*/ 45720 h 108585"/>
              <a:gd name="connsiteX1" fmla="*/ 127635 w 198120"/>
              <a:gd name="connsiteY1" fmla="*/ 89535 h 108585"/>
              <a:gd name="connsiteX2" fmla="*/ 62865 w 198120"/>
              <a:gd name="connsiteY2" fmla="*/ 106680 h 108585"/>
              <a:gd name="connsiteX3" fmla="*/ 0 w 198120"/>
              <a:gd name="connsiteY3" fmla="*/ 108585 h 108585"/>
              <a:gd name="connsiteX4" fmla="*/ 83820 w 198120"/>
              <a:gd name="connsiteY4" fmla="*/ 47625 h 108585"/>
              <a:gd name="connsiteX5" fmla="*/ 150495 w 198120"/>
              <a:gd name="connsiteY5" fmla="*/ 0 h 108585"/>
              <a:gd name="connsiteX6" fmla="*/ 198120 w 198120"/>
              <a:gd name="connsiteY6" fmla="*/ 45720 h 10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20" h="108585">
                <a:moveTo>
                  <a:pt x="198120" y="45720"/>
                </a:moveTo>
                <a:cubicBezTo>
                  <a:pt x="194310" y="60643"/>
                  <a:pt x="150177" y="79375"/>
                  <a:pt x="127635" y="89535"/>
                </a:cubicBezTo>
                <a:cubicBezTo>
                  <a:pt x="105093" y="99695"/>
                  <a:pt x="83820" y="106045"/>
                  <a:pt x="62865" y="106680"/>
                </a:cubicBezTo>
                <a:lnTo>
                  <a:pt x="0" y="108585"/>
                </a:lnTo>
                <a:lnTo>
                  <a:pt x="83820" y="47625"/>
                </a:lnTo>
                <a:lnTo>
                  <a:pt x="150495" y="0"/>
                </a:lnTo>
                <a:lnTo>
                  <a:pt x="198120" y="4572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>
            <a:endCxn id="2075" idx="2"/>
          </p:cNvCxnSpPr>
          <p:nvPr/>
        </p:nvCxnSpPr>
        <p:spPr>
          <a:xfrm flipH="1">
            <a:off x="8426450" y="3401568"/>
            <a:ext cx="105918" cy="4427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7832471" y="2571750"/>
            <a:ext cx="1038225" cy="978669"/>
            <a:chOff x="2637663" y="1286916"/>
            <a:chExt cx="2803017" cy="2642228"/>
          </a:xfrm>
          <a:effectLst>
            <a:outerShdw blurRad="76200" sx="102000" sy="102000" algn="ctr" rotWithShape="0">
              <a:prstClr val="black">
                <a:alpha val="55000"/>
              </a:prstClr>
            </a:outerShdw>
          </a:effectLst>
        </p:grpSpPr>
        <p:grpSp>
          <p:nvGrpSpPr>
            <p:cNvPr id="62" name="Group 61"/>
            <p:cNvGrpSpPr/>
            <p:nvPr/>
          </p:nvGrpSpPr>
          <p:grpSpPr>
            <a:xfrm>
              <a:off x="2637663" y="1286916"/>
              <a:ext cx="2803017" cy="2642228"/>
              <a:chOff x="3856864" y="2134787"/>
              <a:chExt cx="658368" cy="620602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3856864" y="2336107"/>
                <a:ext cx="658368" cy="419282"/>
                <a:chOff x="3553968" y="1358540"/>
                <a:chExt cx="1487427" cy="947269"/>
              </a:xfrm>
            </p:grpSpPr>
            <p:sp>
              <p:nvSpPr>
                <p:cNvPr id="76" name="Oval 75"/>
                <p:cNvSpPr/>
                <p:nvPr/>
              </p:nvSpPr>
              <p:spPr>
                <a:xfrm rot="1035307">
                  <a:off x="3927532" y="1537956"/>
                  <a:ext cx="1110048" cy="76785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Oval 7"/>
                <p:cNvSpPr/>
                <p:nvPr/>
              </p:nvSpPr>
              <p:spPr>
                <a:xfrm rot="856066">
                  <a:off x="4021253" y="1549620"/>
                  <a:ext cx="1020142" cy="74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0142" h="744525">
                      <a:moveTo>
                        <a:pt x="268194" y="19979"/>
                      </a:moveTo>
                      <a:cubicBezTo>
                        <a:pt x="335518" y="4038"/>
                        <a:pt x="408985" y="-2886"/>
                        <a:pt x="485513" y="1108"/>
                      </a:cubicBezTo>
                      <a:cubicBezTo>
                        <a:pt x="791628" y="17083"/>
                        <a:pt x="1030825" y="201690"/>
                        <a:pt x="1019774" y="413439"/>
                      </a:cubicBezTo>
                      <a:cubicBezTo>
                        <a:pt x="1011940" y="563562"/>
                        <a:pt x="880427" y="687023"/>
                        <a:pt x="694985" y="738848"/>
                      </a:cubicBezTo>
                      <a:cubicBezTo>
                        <a:pt x="674095" y="743561"/>
                        <a:pt x="652644" y="744525"/>
                        <a:pt x="630936" y="744525"/>
                      </a:cubicBezTo>
                      <a:cubicBezTo>
                        <a:pt x="282480" y="744525"/>
                        <a:pt x="0" y="496161"/>
                        <a:pt x="0" y="189789"/>
                      </a:cubicBezTo>
                      <a:lnTo>
                        <a:pt x="3175" y="162101"/>
                      </a:lnTo>
                      <a:cubicBezTo>
                        <a:pt x="65683" y="95557"/>
                        <a:pt x="158836" y="45872"/>
                        <a:pt x="268194" y="19979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Oval 9"/>
                <p:cNvSpPr/>
                <p:nvPr/>
              </p:nvSpPr>
              <p:spPr>
                <a:xfrm>
                  <a:off x="3553968" y="1371599"/>
                  <a:ext cx="508534" cy="167235"/>
                </a:xfrm>
                <a:custGeom>
                  <a:avLst/>
                  <a:gdLst>
                    <a:gd name="connsiteX0" fmla="*/ 0 w 475488"/>
                    <a:gd name="connsiteY0" fmla="*/ 97536 h 195072"/>
                    <a:gd name="connsiteX1" fmla="*/ 237744 w 475488"/>
                    <a:gd name="connsiteY1" fmla="*/ 0 h 195072"/>
                    <a:gd name="connsiteX2" fmla="*/ 475488 w 475488"/>
                    <a:gd name="connsiteY2" fmla="*/ 97536 h 195072"/>
                    <a:gd name="connsiteX3" fmla="*/ 237744 w 475488"/>
                    <a:gd name="connsiteY3" fmla="*/ 195072 h 195072"/>
                    <a:gd name="connsiteX4" fmla="*/ 0 w 475488"/>
                    <a:gd name="connsiteY4" fmla="*/ 97536 h 195072"/>
                    <a:gd name="connsiteX0" fmla="*/ 0 w 475488"/>
                    <a:gd name="connsiteY0" fmla="*/ 97536 h 195072"/>
                    <a:gd name="connsiteX1" fmla="*/ 237744 w 475488"/>
                    <a:gd name="connsiteY1" fmla="*/ 0 h 195072"/>
                    <a:gd name="connsiteX2" fmla="*/ 475488 w 475488"/>
                    <a:gd name="connsiteY2" fmla="*/ 97536 h 195072"/>
                    <a:gd name="connsiteX3" fmla="*/ 237744 w 475488"/>
                    <a:gd name="connsiteY3" fmla="*/ 195072 h 195072"/>
                    <a:gd name="connsiteX4" fmla="*/ 0 w 475488"/>
                    <a:gd name="connsiteY4" fmla="*/ 97536 h 195072"/>
                    <a:gd name="connsiteX0" fmla="*/ 0 w 475488"/>
                    <a:gd name="connsiteY0" fmla="*/ 97536 h 195072"/>
                    <a:gd name="connsiteX1" fmla="*/ 237744 w 475488"/>
                    <a:gd name="connsiteY1" fmla="*/ 0 h 195072"/>
                    <a:gd name="connsiteX2" fmla="*/ 475488 w 475488"/>
                    <a:gd name="connsiteY2" fmla="*/ 97536 h 195072"/>
                    <a:gd name="connsiteX3" fmla="*/ 237744 w 475488"/>
                    <a:gd name="connsiteY3" fmla="*/ 195072 h 195072"/>
                    <a:gd name="connsiteX4" fmla="*/ 0 w 475488"/>
                    <a:gd name="connsiteY4" fmla="*/ 97536 h 195072"/>
                    <a:gd name="connsiteX0" fmla="*/ 0 w 475488"/>
                    <a:gd name="connsiteY0" fmla="*/ 97536 h 195072"/>
                    <a:gd name="connsiteX1" fmla="*/ 237744 w 475488"/>
                    <a:gd name="connsiteY1" fmla="*/ 0 h 195072"/>
                    <a:gd name="connsiteX2" fmla="*/ 475488 w 475488"/>
                    <a:gd name="connsiteY2" fmla="*/ 97536 h 195072"/>
                    <a:gd name="connsiteX3" fmla="*/ 237744 w 475488"/>
                    <a:gd name="connsiteY3" fmla="*/ 195072 h 195072"/>
                    <a:gd name="connsiteX4" fmla="*/ 0 w 475488"/>
                    <a:gd name="connsiteY4" fmla="*/ 97536 h 195072"/>
                    <a:gd name="connsiteX0" fmla="*/ 0 w 475488"/>
                    <a:gd name="connsiteY0" fmla="*/ 97536 h 136755"/>
                    <a:gd name="connsiteX1" fmla="*/ 237744 w 475488"/>
                    <a:gd name="connsiteY1" fmla="*/ 0 h 136755"/>
                    <a:gd name="connsiteX2" fmla="*/ 475488 w 475488"/>
                    <a:gd name="connsiteY2" fmla="*/ 97536 h 136755"/>
                    <a:gd name="connsiteX3" fmla="*/ 298704 w 475488"/>
                    <a:gd name="connsiteY3" fmla="*/ 134112 h 136755"/>
                    <a:gd name="connsiteX4" fmla="*/ 0 w 475488"/>
                    <a:gd name="connsiteY4" fmla="*/ 97536 h 136755"/>
                    <a:gd name="connsiteX0" fmla="*/ 0 w 475488"/>
                    <a:gd name="connsiteY0" fmla="*/ 91440 h 130659"/>
                    <a:gd name="connsiteX1" fmla="*/ 292608 w 475488"/>
                    <a:gd name="connsiteY1" fmla="*/ 0 h 130659"/>
                    <a:gd name="connsiteX2" fmla="*/ 475488 w 475488"/>
                    <a:gd name="connsiteY2" fmla="*/ 91440 h 130659"/>
                    <a:gd name="connsiteX3" fmla="*/ 298704 w 475488"/>
                    <a:gd name="connsiteY3" fmla="*/ 128016 h 130659"/>
                    <a:gd name="connsiteX4" fmla="*/ 0 w 475488"/>
                    <a:gd name="connsiteY4" fmla="*/ 91440 h 130659"/>
                    <a:gd name="connsiteX0" fmla="*/ 0 w 508534"/>
                    <a:gd name="connsiteY0" fmla="*/ 128016 h 167235"/>
                    <a:gd name="connsiteX1" fmla="*/ 438912 w 508534"/>
                    <a:gd name="connsiteY1" fmla="*/ 0 h 167235"/>
                    <a:gd name="connsiteX2" fmla="*/ 475488 w 508534"/>
                    <a:gd name="connsiteY2" fmla="*/ 128016 h 167235"/>
                    <a:gd name="connsiteX3" fmla="*/ 298704 w 508534"/>
                    <a:gd name="connsiteY3" fmla="*/ 164592 h 167235"/>
                    <a:gd name="connsiteX4" fmla="*/ 0 w 508534"/>
                    <a:gd name="connsiteY4" fmla="*/ 128016 h 167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8534" h="167235">
                      <a:moveTo>
                        <a:pt x="0" y="128016"/>
                      </a:moveTo>
                      <a:cubicBezTo>
                        <a:pt x="103632" y="68052"/>
                        <a:pt x="307610" y="0"/>
                        <a:pt x="438912" y="0"/>
                      </a:cubicBezTo>
                      <a:cubicBezTo>
                        <a:pt x="570214" y="0"/>
                        <a:pt x="475488" y="74148"/>
                        <a:pt x="475488" y="128016"/>
                      </a:cubicBezTo>
                      <a:cubicBezTo>
                        <a:pt x="475488" y="181884"/>
                        <a:pt x="430006" y="164592"/>
                        <a:pt x="298704" y="164592"/>
                      </a:cubicBezTo>
                      <a:cubicBezTo>
                        <a:pt x="167402" y="164592"/>
                        <a:pt x="115824" y="151404"/>
                        <a:pt x="0" y="128016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Oval 8"/>
                <p:cNvSpPr/>
                <p:nvPr/>
              </p:nvSpPr>
              <p:spPr>
                <a:xfrm>
                  <a:off x="3784392" y="1358540"/>
                  <a:ext cx="519383" cy="342595"/>
                </a:xfrm>
                <a:custGeom>
                  <a:avLst/>
                  <a:gdLst>
                    <a:gd name="connsiteX0" fmla="*/ 0 w 713232"/>
                    <a:gd name="connsiteY0" fmla="*/ 176784 h 353568"/>
                    <a:gd name="connsiteX1" fmla="*/ 356616 w 713232"/>
                    <a:gd name="connsiteY1" fmla="*/ 0 h 353568"/>
                    <a:gd name="connsiteX2" fmla="*/ 713232 w 713232"/>
                    <a:gd name="connsiteY2" fmla="*/ 176784 h 353568"/>
                    <a:gd name="connsiteX3" fmla="*/ 356616 w 713232"/>
                    <a:gd name="connsiteY3" fmla="*/ 353568 h 353568"/>
                    <a:gd name="connsiteX4" fmla="*/ 0 w 713232"/>
                    <a:gd name="connsiteY4" fmla="*/ 176784 h 353568"/>
                    <a:gd name="connsiteX0" fmla="*/ 0 w 713232"/>
                    <a:gd name="connsiteY0" fmla="*/ 256032 h 432816"/>
                    <a:gd name="connsiteX1" fmla="*/ 356616 w 713232"/>
                    <a:gd name="connsiteY1" fmla="*/ 0 h 432816"/>
                    <a:gd name="connsiteX2" fmla="*/ 713232 w 713232"/>
                    <a:gd name="connsiteY2" fmla="*/ 256032 h 432816"/>
                    <a:gd name="connsiteX3" fmla="*/ 356616 w 713232"/>
                    <a:gd name="connsiteY3" fmla="*/ 432816 h 432816"/>
                    <a:gd name="connsiteX4" fmla="*/ 0 w 713232"/>
                    <a:gd name="connsiteY4" fmla="*/ 256032 h 432816"/>
                    <a:gd name="connsiteX0" fmla="*/ 0 w 618782"/>
                    <a:gd name="connsiteY0" fmla="*/ 220554 h 433275"/>
                    <a:gd name="connsiteX1" fmla="*/ 262166 w 618782"/>
                    <a:gd name="connsiteY1" fmla="*/ 166 h 433275"/>
                    <a:gd name="connsiteX2" fmla="*/ 618782 w 618782"/>
                    <a:gd name="connsiteY2" fmla="*/ 256198 h 433275"/>
                    <a:gd name="connsiteX3" fmla="*/ 262166 w 618782"/>
                    <a:gd name="connsiteY3" fmla="*/ 432982 h 433275"/>
                    <a:gd name="connsiteX4" fmla="*/ 0 w 618782"/>
                    <a:gd name="connsiteY4" fmla="*/ 220554 h 433275"/>
                    <a:gd name="connsiteX0" fmla="*/ 230 w 619012"/>
                    <a:gd name="connsiteY0" fmla="*/ 73446 h 286167"/>
                    <a:gd name="connsiteX1" fmla="*/ 305988 w 619012"/>
                    <a:gd name="connsiteY1" fmla="*/ 725 h 286167"/>
                    <a:gd name="connsiteX2" fmla="*/ 619012 w 619012"/>
                    <a:gd name="connsiteY2" fmla="*/ 109090 h 286167"/>
                    <a:gd name="connsiteX3" fmla="*/ 262396 w 619012"/>
                    <a:gd name="connsiteY3" fmla="*/ 285874 h 286167"/>
                    <a:gd name="connsiteX4" fmla="*/ 230 w 619012"/>
                    <a:gd name="connsiteY4" fmla="*/ 73446 h 286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9012" h="286167">
                      <a:moveTo>
                        <a:pt x="230" y="73446"/>
                      </a:moveTo>
                      <a:cubicBezTo>
                        <a:pt x="7495" y="25921"/>
                        <a:pt x="202858" y="-5216"/>
                        <a:pt x="305988" y="725"/>
                      </a:cubicBezTo>
                      <a:cubicBezTo>
                        <a:pt x="409118" y="6666"/>
                        <a:pt x="619012" y="11455"/>
                        <a:pt x="619012" y="109090"/>
                      </a:cubicBezTo>
                      <a:cubicBezTo>
                        <a:pt x="619012" y="206725"/>
                        <a:pt x="365526" y="291815"/>
                        <a:pt x="262396" y="285874"/>
                      </a:cubicBezTo>
                      <a:cubicBezTo>
                        <a:pt x="159266" y="279933"/>
                        <a:pt x="-7035" y="120971"/>
                        <a:pt x="230" y="7344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3944112" y="1420368"/>
                  <a:ext cx="48768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215900" sx="104000" sy="104000" algn="ctr" rotWithShape="0">
                    <a:prstClr val="black">
                      <a:alpha val="73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6" name="Freeform 65"/>
              <p:cNvSpPr/>
              <p:nvPr/>
            </p:nvSpPr>
            <p:spPr>
              <a:xfrm>
                <a:off x="4085726" y="2134787"/>
                <a:ext cx="250407" cy="246463"/>
              </a:xfrm>
              <a:custGeom>
                <a:avLst/>
                <a:gdLst>
                  <a:gd name="connsiteX0" fmla="*/ 0 w 247650"/>
                  <a:gd name="connsiteY0" fmla="*/ 167640 h 241935"/>
                  <a:gd name="connsiteX1" fmla="*/ 66675 w 247650"/>
                  <a:gd name="connsiteY1" fmla="*/ 87630 h 241935"/>
                  <a:gd name="connsiteX2" fmla="*/ 135255 w 247650"/>
                  <a:gd name="connsiteY2" fmla="*/ 34290 h 241935"/>
                  <a:gd name="connsiteX3" fmla="*/ 190500 w 247650"/>
                  <a:gd name="connsiteY3" fmla="*/ 0 h 241935"/>
                  <a:gd name="connsiteX4" fmla="*/ 226695 w 247650"/>
                  <a:gd name="connsiteY4" fmla="*/ 0 h 241935"/>
                  <a:gd name="connsiteX5" fmla="*/ 247650 w 247650"/>
                  <a:gd name="connsiteY5" fmla="*/ 19050 h 241935"/>
                  <a:gd name="connsiteX6" fmla="*/ 247650 w 247650"/>
                  <a:gd name="connsiteY6" fmla="*/ 51435 h 241935"/>
                  <a:gd name="connsiteX7" fmla="*/ 243840 w 247650"/>
                  <a:gd name="connsiteY7" fmla="*/ 32385 h 241935"/>
                  <a:gd name="connsiteX8" fmla="*/ 243840 w 247650"/>
                  <a:gd name="connsiteY8" fmla="*/ 32385 h 241935"/>
                  <a:gd name="connsiteX9" fmla="*/ 222885 w 247650"/>
                  <a:gd name="connsiteY9" fmla="*/ 32385 h 241935"/>
                  <a:gd name="connsiteX10" fmla="*/ 201930 w 247650"/>
                  <a:gd name="connsiteY10" fmla="*/ 36195 h 241935"/>
                  <a:gd name="connsiteX11" fmla="*/ 184785 w 247650"/>
                  <a:gd name="connsiteY11" fmla="*/ 64770 h 241935"/>
                  <a:gd name="connsiteX12" fmla="*/ 129540 w 247650"/>
                  <a:gd name="connsiteY12" fmla="*/ 186690 h 241935"/>
                  <a:gd name="connsiteX13" fmla="*/ 102870 w 247650"/>
                  <a:gd name="connsiteY13" fmla="*/ 241935 h 241935"/>
                  <a:gd name="connsiteX14" fmla="*/ 0 w 247650"/>
                  <a:gd name="connsiteY14" fmla="*/ 167640 h 241935"/>
                  <a:gd name="connsiteX0" fmla="*/ 499 w 248149"/>
                  <a:gd name="connsiteY0" fmla="*/ 167640 h 241935"/>
                  <a:gd name="connsiteX1" fmla="*/ 67174 w 248149"/>
                  <a:gd name="connsiteY1" fmla="*/ 87630 h 241935"/>
                  <a:gd name="connsiteX2" fmla="*/ 135754 w 248149"/>
                  <a:gd name="connsiteY2" fmla="*/ 34290 h 241935"/>
                  <a:gd name="connsiteX3" fmla="*/ 190999 w 248149"/>
                  <a:gd name="connsiteY3" fmla="*/ 0 h 241935"/>
                  <a:gd name="connsiteX4" fmla="*/ 227194 w 248149"/>
                  <a:gd name="connsiteY4" fmla="*/ 0 h 241935"/>
                  <a:gd name="connsiteX5" fmla="*/ 248149 w 248149"/>
                  <a:gd name="connsiteY5" fmla="*/ 19050 h 241935"/>
                  <a:gd name="connsiteX6" fmla="*/ 248149 w 248149"/>
                  <a:gd name="connsiteY6" fmla="*/ 51435 h 241935"/>
                  <a:gd name="connsiteX7" fmla="*/ 244339 w 248149"/>
                  <a:gd name="connsiteY7" fmla="*/ 32385 h 241935"/>
                  <a:gd name="connsiteX8" fmla="*/ 244339 w 248149"/>
                  <a:gd name="connsiteY8" fmla="*/ 32385 h 241935"/>
                  <a:gd name="connsiteX9" fmla="*/ 223384 w 248149"/>
                  <a:gd name="connsiteY9" fmla="*/ 32385 h 241935"/>
                  <a:gd name="connsiteX10" fmla="*/ 202429 w 248149"/>
                  <a:gd name="connsiteY10" fmla="*/ 36195 h 241935"/>
                  <a:gd name="connsiteX11" fmla="*/ 185284 w 248149"/>
                  <a:gd name="connsiteY11" fmla="*/ 64770 h 241935"/>
                  <a:gd name="connsiteX12" fmla="*/ 130039 w 248149"/>
                  <a:gd name="connsiteY12" fmla="*/ 186690 h 241935"/>
                  <a:gd name="connsiteX13" fmla="*/ 103369 w 248149"/>
                  <a:gd name="connsiteY13" fmla="*/ 241935 h 241935"/>
                  <a:gd name="connsiteX14" fmla="*/ 499 w 248149"/>
                  <a:gd name="connsiteY14" fmla="*/ 167640 h 241935"/>
                  <a:gd name="connsiteX0" fmla="*/ 499 w 248149"/>
                  <a:gd name="connsiteY0" fmla="*/ 167640 h 241935"/>
                  <a:gd name="connsiteX1" fmla="*/ 67174 w 248149"/>
                  <a:gd name="connsiteY1" fmla="*/ 87630 h 241935"/>
                  <a:gd name="connsiteX2" fmla="*/ 135754 w 248149"/>
                  <a:gd name="connsiteY2" fmla="*/ 34290 h 241935"/>
                  <a:gd name="connsiteX3" fmla="*/ 190999 w 248149"/>
                  <a:gd name="connsiteY3" fmla="*/ 0 h 241935"/>
                  <a:gd name="connsiteX4" fmla="*/ 227194 w 248149"/>
                  <a:gd name="connsiteY4" fmla="*/ 0 h 241935"/>
                  <a:gd name="connsiteX5" fmla="*/ 248149 w 248149"/>
                  <a:gd name="connsiteY5" fmla="*/ 19050 h 241935"/>
                  <a:gd name="connsiteX6" fmla="*/ 248149 w 248149"/>
                  <a:gd name="connsiteY6" fmla="*/ 51435 h 241935"/>
                  <a:gd name="connsiteX7" fmla="*/ 244339 w 248149"/>
                  <a:gd name="connsiteY7" fmla="*/ 32385 h 241935"/>
                  <a:gd name="connsiteX8" fmla="*/ 244339 w 248149"/>
                  <a:gd name="connsiteY8" fmla="*/ 32385 h 241935"/>
                  <a:gd name="connsiteX9" fmla="*/ 223384 w 248149"/>
                  <a:gd name="connsiteY9" fmla="*/ 32385 h 241935"/>
                  <a:gd name="connsiteX10" fmla="*/ 202429 w 248149"/>
                  <a:gd name="connsiteY10" fmla="*/ 36195 h 241935"/>
                  <a:gd name="connsiteX11" fmla="*/ 185284 w 248149"/>
                  <a:gd name="connsiteY11" fmla="*/ 64770 h 241935"/>
                  <a:gd name="connsiteX12" fmla="*/ 130039 w 248149"/>
                  <a:gd name="connsiteY12" fmla="*/ 186690 h 241935"/>
                  <a:gd name="connsiteX13" fmla="*/ 103369 w 248149"/>
                  <a:gd name="connsiteY13" fmla="*/ 241935 h 241935"/>
                  <a:gd name="connsiteX14" fmla="*/ 499 w 248149"/>
                  <a:gd name="connsiteY14" fmla="*/ 167640 h 241935"/>
                  <a:gd name="connsiteX0" fmla="*/ 499 w 248149"/>
                  <a:gd name="connsiteY0" fmla="*/ 173501 h 247796"/>
                  <a:gd name="connsiteX1" fmla="*/ 67174 w 248149"/>
                  <a:gd name="connsiteY1" fmla="*/ 93491 h 247796"/>
                  <a:gd name="connsiteX2" fmla="*/ 135754 w 248149"/>
                  <a:gd name="connsiteY2" fmla="*/ 40151 h 247796"/>
                  <a:gd name="connsiteX3" fmla="*/ 190999 w 248149"/>
                  <a:gd name="connsiteY3" fmla="*/ 5861 h 247796"/>
                  <a:gd name="connsiteX4" fmla="*/ 227194 w 248149"/>
                  <a:gd name="connsiteY4" fmla="*/ 5861 h 247796"/>
                  <a:gd name="connsiteX5" fmla="*/ 248149 w 248149"/>
                  <a:gd name="connsiteY5" fmla="*/ 24911 h 247796"/>
                  <a:gd name="connsiteX6" fmla="*/ 248149 w 248149"/>
                  <a:gd name="connsiteY6" fmla="*/ 57296 h 247796"/>
                  <a:gd name="connsiteX7" fmla="*/ 244339 w 248149"/>
                  <a:gd name="connsiteY7" fmla="*/ 38246 h 247796"/>
                  <a:gd name="connsiteX8" fmla="*/ 244339 w 248149"/>
                  <a:gd name="connsiteY8" fmla="*/ 38246 h 247796"/>
                  <a:gd name="connsiteX9" fmla="*/ 223384 w 248149"/>
                  <a:gd name="connsiteY9" fmla="*/ 38246 h 247796"/>
                  <a:gd name="connsiteX10" fmla="*/ 202429 w 248149"/>
                  <a:gd name="connsiteY10" fmla="*/ 42056 h 247796"/>
                  <a:gd name="connsiteX11" fmla="*/ 185284 w 248149"/>
                  <a:gd name="connsiteY11" fmla="*/ 70631 h 247796"/>
                  <a:gd name="connsiteX12" fmla="*/ 130039 w 248149"/>
                  <a:gd name="connsiteY12" fmla="*/ 192551 h 247796"/>
                  <a:gd name="connsiteX13" fmla="*/ 103369 w 248149"/>
                  <a:gd name="connsiteY13" fmla="*/ 247796 h 247796"/>
                  <a:gd name="connsiteX14" fmla="*/ 499 w 248149"/>
                  <a:gd name="connsiteY14" fmla="*/ 173501 h 247796"/>
                  <a:gd name="connsiteX0" fmla="*/ 499 w 248149"/>
                  <a:gd name="connsiteY0" fmla="*/ 172168 h 246463"/>
                  <a:gd name="connsiteX1" fmla="*/ 67174 w 248149"/>
                  <a:gd name="connsiteY1" fmla="*/ 92158 h 246463"/>
                  <a:gd name="connsiteX2" fmla="*/ 135754 w 248149"/>
                  <a:gd name="connsiteY2" fmla="*/ 38818 h 246463"/>
                  <a:gd name="connsiteX3" fmla="*/ 190999 w 248149"/>
                  <a:gd name="connsiteY3" fmla="*/ 4528 h 246463"/>
                  <a:gd name="connsiteX4" fmla="*/ 227194 w 248149"/>
                  <a:gd name="connsiteY4" fmla="*/ 4528 h 246463"/>
                  <a:gd name="connsiteX5" fmla="*/ 248149 w 248149"/>
                  <a:gd name="connsiteY5" fmla="*/ 23578 h 246463"/>
                  <a:gd name="connsiteX6" fmla="*/ 248149 w 248149"/>
                  <a:gd name="connsiteY6" fmla="*/ 55963 h 246463"/>
                  <a:gd name="connsiteX7" fmla="*/ 244339 w 248149"/>
                  <a:gd name="connsiteY7" fmla="*/ 36913 h 246463"/>
                  <a:gd name="connsiteX8" fmla="*/ 244339 w 248149"/>
                  <a:gd name="connsiteY8" fmla="*/ 36913 h 246463"/>
                  <a:gd name="connsiteX9" fmla="*/ 223384 w 248149"/>
                  <a:gd name="connsiteY9" fmla="*/ 36913 h 246463"/>
                  <a:gd name="connsiteX10" fmla="*/ 202429 w 248149"/>
                  <a:gd name="connsiteY10" fmla="*/ 40723 h 246463"/>
                  <a:gd name="connsiteX11" fmla="*/ 185284 w 248149"/>
                  <a:gd name="connsiteY11" fmla="*/ 69298 h 246463"/>
                  <a:gd name="connsiteX12" fmla="*/ 130039 w 248149"/>
                  <a:gd name="connsiteY12" fmla="*/ 191218 h 246463"/>
                  <a:gd name="connsiteX13" fmla="*/ 103369 w 248149"/>
                  <a:gd name="connsiteY13" fmla="*/ 246463 h 246463"/>
                  <a:gd name="connsiteX14" fmla="*/ 499 w 248149"/>
                  <a:gd name="connsiteY14" fmla="*/ 172168 h 246463"/>
                  <a:gd name="connsiteX0" fmla="*/ 499 w 251399"/>
                  <a:gd name="connsiteY0" fmla="*/ 172168 h 246463"/>
                  <a:gd name="connsiteX1" fmla="*/ 67174 w 251399"/>
                  <a:gd name="connsiteY1" fmla="*/ 92158 h 246463"/>
                  <a:gd name="connsiteX2" fmla="*/ 135754 w 251399"/>
                  <a:gd name="connsiteY2" fmla="*/ 38818 h 246463"/>
                  <a:gd name="connsiteX3" fmla="*/ 190999 w 251399"/>
                  <a:gd name="connsiteY3" fmla="*/ 4528 h 246463"/>
                  <a:gd name="connsiteX4" fmla="*/ 227194 w 251399"/>
                  <a:gd name="connsiteY4" fmla="*/ 4528 h 246463"/>
                  <a:gd name="connsiteX5" fmla="*/ 248149 w 251399"/>
                  <a:gd name="connsiteY5" fmla="*/ 23578 h 246463"/>
                  <a:gd name="connsiteX6" fmla="*/ 248149 w 251399"/>
                  <a:gd name="connsiteY6" fmla="*/ 55963 h 246463"/>
                  <a:gd name="connsiteX7" fmla="*/ 244339 w 251399"/>
                  <a:gd name="connsiteY7" fmla="*/ 36913 h 246463"/>
                  <a:gd name="connsiteX8" fmla="*/ 244339 w 251399"/>
                  <a:gd name="connsiteY8" fmla="*/ 36913 h 246463"/>
                  <a:gd name="connsiteX9" fmla="*/ 223384 w 251399"/>
                  <a:gd name="connsiteY9" fmla="*/ 36913 h 246463"/>
                  <a:gd name="connsiteX10" fmla="*/ 202429 w 251399"/>
                  <a:gd name="connsiteY10" fmla="*/ 40723 h 246463"/>
                  <a:gd name="connsiteX11" fmla="*/ 185284 w 251399"/>
                  <a:gd name="connsiteY11" fmla="*/ 69298 h 246463"/>
                  <a:gd name="connsiteX12" fmla="*/ 130039 w 251399"/>
                  <a:gd name="connsiteY12" fmla="*/ 191218 h 246463"/>
                  <a:gd name="connsiteX13" fmla="*/ 103369 w 251399"/>
                  <a:gd name="connsiteY13" fmla="*/ 246463 h 246463"/>
                  <a:gd name="connsiteX14" fmla="*/ 499 w 251399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3384 w 250407"/>
                  <a:gd name="connsiteY9" fmla="*/ 36913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3384 w 250407"/>
                  <a:gd name="connsiteY9" fmla="*/ 36913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3384 w 250407"/>
                  <a:gd name="connsiteY9" fmla="*/ 36913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3384 w 250407"/>
                  <a:gd name="connsiteY9" fmla="*/ 36913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4726 w 250407"/>
                  <a:gd name="connsiteY9" fmla="*/ 30201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4726 w 250407"/>
                  <a:gd name="connsiteY9" fmla="*/ 30201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4726 w 250407"/>
                  <a:gd name="connsiteY9" fmla="*/ 30201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4726 w 250407"/>
                  <a:gd name="connsiteY9" fmla="*/ 30201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5408 w 250407"/>
                  <a:gd name="connsiteY12" fmla="*/ 198825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0407" h="246463">
                    <a:moveTo>
                      <a:pt x="499" y="172168"/>
                    </a:moveTo>
                    <a:cubicBezTo>
                      <a:pt x="-5533" y="146451"/>
                      <a:pt x="44632" y="114383"/>
                      <a:pt x="67174" y="92158"/>
                    </a:cubicBezTo>
                    <a:cubicBezTo>
                      <a:pt x="89716" y="69933"/>
                      <a:pt x="117339" y="50248"/>
                      <a:pt x="135754" y="38818"/>
                    </a:cubicBezTo>
                    <a:lnTo>
                      <a:pt x="190999" y="4528"/>
                    </a:lnTo>
                    <a:cubicBezTo>
                      <a:pt x="206239" y="-1187"/>
                      <a:pt x="220209" y="-1822"/>
                      <a:pt x="227194" y="4528"/>
                    </a:cubicBezTo>
                    <a:cubicBezTo>
                      <a:pt x="234179" y="10878"/>
                      <a:pt x="243401" y="14543"/>
                      <a:pt x="248149" y="23578"/>
                    </a:cubicBezTo>
                    <a:cubicBezTo>
                      <a:pt x="252897" y="32613"/>
                      <a:pt x="248784" y="53741"/>
                      <a:pt x="248149" y="55963"/>
                    </a:cubicBezTo>
                    <a:lnTo>
                      <a:pt x="244339" y="36913"/>
                    </a:lnTo>
                    <a:lnTo>
                      <a:pt x="244339" y="36913"/>
                    </a:lnTo>
                    <a:cubicBezTo>
                      <a:pt x="241443" y="35422"/>
                      <a:pt x="234843" y="27142"/>
                      <a:pt x="226963" y="27964"/>
                    </a:cubicBezTo>
                    <a:cubicBezTo>
                      <a:pt x="219083" y="28786"/>
                      <a:pt x="209375" y="33834"/>
                      <a:pt x="202429" y="40723"/>
                    </a:cubicBezTo>
                    <a:cubicBezTo>
                      <a:pt x="195483" y="47612"/>
                      <a:pt x="196454" y="42948"/>
                      <a:pt x="185284" y="69298"/>
                    </a:cubicBezTo>
                    <a:cubicBezTo>
                      <a:pt x="174114" y="95648"/>
                      <a:pt x="144298" y="180410"/>
                      <a:pt x="135408" y="198825"/>
                    </a:cubicBezTo>
                    <a:lnTo>
                      <a:pt x="103369" y="246463"/>
                    </a:lnTo>
                    <a:lnTo>
                      <a:pt x="499" y="17216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ounded Rectangle 12"/>
              <p:cNvSpPr/>
              <p:nvPr/>
            </p:nvSpPr>
            <p:spPr>
              <a:xfrm rot="1820617">
                <a:off x="4050779" y="2309609"/>
                <a:ext cx="170184" cy="76297"/>
              </a:xfrm>
              <a:custGeom>
                <a:avLst/>
                <a:gdLst>
                  <a:gd name="connsiteX0" fmla="*/ 0 w 169545"/>
                  <a:gd name="connsiteY0" fmla="*/ 10160 h 60960"/>
                  <a:gd name="connsiteX1" fmla="*/ 10160 w 169545"/>
                  <a:gd name="connsiteY1" fmla="*/ 0 h 60960"/>
                  <a:gd name="connsiteX2" fmla="*/ 159385 w 169545"/>
                  <a:gd name="connsiteY2" fmla="*/ 0 h 60960"/>
                  <a:gd name="connsiteX3" fmla="*/ 169545 w 169545"/>
                  <a:gd name="connsiteY3" fmla="*/ 10160 h 60960"/>
                  <a:gd name="connsiteX4" fmla="*/ 169545 w 169545"/>
                  <a:gd name="connsiteY4" fmla="*/ 50800 h 60960"/>
                  <a:gd name="connsiteX5" fmla="*/ 159385 w 169545"/>
                  <a:gd name="connsiteY5" fmla="*/ 60960 h 60960"/>
                  <a:gd name="connsiteX6" fmla="*/ 10160 w 169545"/>
                  <a:gd name="connsiteY6" fmla="*/ 60960 h 60960"/>
                  <a:gd name="connsiteX7" fmla="*/ 0 w 169545"/>
                  <a:gd name="connsiteY7" fmla="*/ 50800 h 60960"/>
                  <a:gd name="connsiteX8" fmla="*/ 0 w 169545"/>
                  <a:gd name="connsiteY8" fmla="*/ 10160 h 60960"/>
                  <a:gd name="connsiteX0" fmla="*/ 14928 w 184473"/>
                  <a:gd name="connsiteY0" fmla="*/ 10160 h 60960"/>
                  <a:gd name="connsiteX1" fmla="*/ 25088 w 184473"/>
                  <a:gd name="connsiteY1" fmla="*/ 0 h 60960"/>
                  <a:gd name="connsiteX2" fmla="*/ 174313 w 184473"/>
                  <a:gd name="connsiteY2" fmla="*/ 0 h 60960"/>
                  <a:gd name="connsiteX3" fmla="*/ 184473 w 184473"/>
                  <a:gd name="connsiteY3" fmla="*/ 10160 h 60960"/>
                  <a:gd name="connsiteX4" fmla="*/ 184473 w 184473"/>
                  <a:gd name="connsiteY4" fmla="*/ 50800 h 60960"/>
                  <a:gd name="connsiteX5" fmla="*/ 174313 w 184473"/>
                  <a:gd name="connsiteY5" fmla="*/ 60960 h 60960"/>
                  <a:gd name="connsiteX6" fmla="*/ 25088 w 184473"/>
                  <a:gd name="connsiteY6" fmla="*/ 60960 h 60960"/>
                  <a:gd name="connsiteX7" fmla="*/ 14928 w 184473"/>
                  <a:gd name="connsiteY7" fmla="*/ 50800 h 60960"/>
                  <a:gd name="connsiteX8" fmla="*/ 14928 w 184473"/>
                  <a:gd name="connsiteY8" fmla="*/ 10160 h 60960"/>
                  <a:gd name="connsiteX0" fmla="*/ 14316 w 183861"/>
                  <a:gd name="connsiteY0" fmla="*/ 19605 h 70405"/>
                  <a:gd name="connsiteX1" fmla="*/ 24476 w 183861"/>
                  <a:gd name="connsiteY1" fmla="*/ 9445 h 70405"/>
                  <a:gd name="connsiteX2" fmla="*/ 173701 w 183861"/>
                  <a:gd name="connsiteY2" fmla="*/ 9445 h 70405"/>
                  <a:gd name="connsiteX3" fmla="*/ 183861 w 183861"/>
                  <a:gd name="connsiteY3" fmla="*/ 19605 h 70405"/>
                  <a:gd name="connsiteX4" fmla="*/ 183861 w 183861"/>
                  <a:gd name="connsiteY4" fmla="*/ 60245 h 70405"/>
                  <a:gd name="connsiteX5" fmla="*/ 173701 w 183861"/>
                  <a:gd name="connsiteY5" fmla="*/ 70405 h 70405"/>
                  <a:gd name="connsiteX6" fmla="*/ 24476 w 183861"/>
                  <a:gd name="connsiteY6" fmla="*/ 70405 h 70405"/>
                  <a:gd name="connsiteX7" fmla="*/ 14316 w 183861"/>
                  <a:gd name="connsiteY7" fmla="*/ 60245 h 70405"/>
                  <a:gd name="connsiteX8" fmla="*/ 14316 w 183861"/>
                  <a:gd name="connsiteY8" fmla="*/ 19605 h 70405"/>
                  <a:gd name="connsiteX0" fmla="*/ 0 w 169545"/>
                  <a:gd name="connsiteY0" fmla="*/ 11960 h 62760"/>
                  <a:gd name="connsiteX1" fmla="*/ 10160 w 169545"/>
                  <a:gd name="connsiteY1" fmla="*/ 1800 h 62760"/>
                  <a:gd name="connsiteX2" fmla="*/ 159385 w 169545"/>
                  <a:gd name="connsiteY2" fmla="*/ 1800 h 62760"/>
                  <a:gd name="connsiteX3" fmla="*/ 169545 w 169545"/>
                  <a:gd name="connsiteY3" fmla="*/ 11960 h 62760"/>
                  <a:gd name="connsiteX4" fmla="*/ 169545 w 169545"/>
                  <a:gd name="connsiteY4" fmla="*/ 52600 h 62760"/>
                  <a:gd name="connsiteX5" fmla="*/ 159385 w 169545"/>
                  <a:gd name="connsiteY5" fmla="*/ 62760 h 62760"/>
                  <a:gd name="connsiteX6" fmla="*/ 10160 w 169545"/>
                  <a:gd name="connsiteY6" fmla="*/ 62760 h 62760"/>
                  <a:gd name="connsiteX7" fmla="*/ 0 w 169545"/>
                  <a:gd name="connsiteY7" fmla="*/ 52600 h 62760"/>
                  <a:gd name="connsiteX8" fmla="*/ 0 w 169545"/>
                  <a:gd name="connsiteY8" fmla="*/ 11960 h 62760"/>
                  <a:gd name="connsiteX0" fmla="*/ 639 w 170184"/>
                  <a:gd name="connsiteY0" fmla="*/ 16717 h 67517"/>
                  <a:gd name="connsiteX1" fmla="*/ 10799 w 170184"/>
                  <a:gd name="connsiteY1" fmla="*/ 6557 h 67517"/>
                  <a:gd name="connsiteX2" fmla="*/ 160024 w 170184"/>
                  <a:gd name="connsiteY2" fmla="*/ 6557 h 67517"/>
                  <a:gd name="connsiteX3" fmla="*/ 170184 w 170184"/>
                  <a:gd name="connsiteY3" fmla="*/ 16717 h 67517"/>
                  <a:gd name="connsiteX4" fmla="*/ 170184 w 170184"/>
                  <a:gd name="connsiteY4" fmla="*/ 57357 h 67517"/>
                  <a:gd name="connsiteX5" fmla="*/ 160024 w 170184"/>
                  <a:gd name="connsiteY5" fmla="*/ 67517 h 67517"/>
                  <a:gd name="connsiteX6" fmla="*/ 10799 w 170184"/>
                  <a:gd name="connsiteY6" fmla="*/ 67517 h 67517"/>
                  <a:gd name="connsiteX7" fmla="*/ 639 w 170184"/>
                  <a:gd name="connsiteY7" fmla="*/ 57357 h 67517"/>
                  <a:gd name="connsiteX8" fmla="*/ 639 w 170184"/>
                  <a:gd name="connsiteY8" fmla="*/ 16717 h 67517"/>
                  <a:gd name="connsiteX0" fmla="*/ 639 w 184653"/>
                  <a:gd name="connsiteY0" fmla="*/ 16717 h 67517"/>
                  <a:gd name="connsiteX1" fmla="*/ 10799 w 184653"/>
                  <a:gd name="connsiteY1" fmla="*/ 6557 h 67517"/>
                  <a:gd name="connsiteX2" fmla="*/ 160024 w 184653"/>
                  <a:gd name="connsiteY2" fmla="*/ 6557 h 67517"/>
                  <a:gd name="connsiteX3" fmla="*/ 170184 w 184653"/>
                  <a:gd name="connsiteY3" fmla="*/ 16717 h 67517"/>
                  <a:gd name="connsiteX4" fmla="*/ 170184 w 184653"/>
                  <a:gd name="connsiteY4" fmla="*/ 57357 h 67517"/>
                  <a:gd name="connsiteX5" fmla="*/ 160024 w 184653"/>
                  <a:gd name="connsiteY5" fmla="*/ 67517 h 67517"/>
                  <a:gd name="connsiteX6" fmla="*/ 10799 w 184653"/>
                  <a:gd name="connsiteY6" fmla="*/ 67517 h 67517"/>
                  <a:gd name="connsiteX7" fmla="*/ 639 w 184653"/>
                  <a:gd name="connsiteY7" fmla="*/ 57357 h 67517"/>
                  <a:gd name="connsiteX8" fmla="*/ 639 w 184653"/>
                  <a:gd name="connsiteY8" fmla="*/ 16717 h 67517"/>
                  <a:gd name="connsiteX0" fmla="*/ 639 w 187894"/>
                  <a:gd name="connsiteY0" fmla="*/ 16717 h 75322"/>
                  <a:gd name="connsiteX1" fmla="*/ 10799 w 187894"/>
                  <a:gd name="connsiteY1" fmla="*/ 6557 h 75322"/>
                  <a:gd name="connsiteX2" fmla="*/ 160024 w 187894"/>
                  <a:gd name="connsiteY2" fmla="*/ 6557 h 75322"/>
                  <a:gd name="connsiteX3" fmla="*/ 170184 w 187894"/>
                  <a:gd name="connsiteY3" fmla="*/ 16717 h 75322"/>
                  <a:gd name="connsiteX4" fmla="*/ 170184 w 187894"/>
                  <a:gd name="connsiteY4" fmla="*/ 57357 h 75322"/>
                  <a:gd name="connsiteX5" fmla="*/ 160024 w 187894"/>
                  <a:gd name="connsiteY5" fmla="*/ 67517 h 75322"/>
                  <a:gd name="connsiteX6" fmla="*/ 10799 w 187894"/>
                  <a:gd name="connsiteY6" fmla="*/ 67517 h 75322"/>
                  <a:gd name="connsiteX7" fmla="*/ 639 w 187894"/>
                  <a:gd name="connsiteY7" fmla="*/ 57357 h 75322"/>
                  <a:gd name="connsiteX8" fmla="*/ 639 w 187894"/>
                  <a:gd name="connsiteY8" fmla="*/ 16717 h 75322"/>
                  <a:gd name="connsiteX0" fmla="*/ 639 w 171142"/>
                  <a:gd name="connsiteY0" fmla="*/ 16717 h 69994"/>
                  <a:gd name="connsiteX1" fmla="*/ 10799 w 171142"/>
                  <a:gd name="connsiteY1" fmla="*/ 6557 h 69994"/>
                  <a:gd name="connsiteX2" fmla="*/ 160024 w 171142"/>
                  <a:gd name="connsiteY2" fmla="*/ 6557 h 69994"/>
                  <a:gd name="connsiteX3" fmla="*/ 170184 w 171142"/>
                  <a:gd name="connsiteY3" fmla="*/ 16717 h 69994"/>
                  <a:gd name="connsiteX4" fmla="*/ 170184 w 171142"/>
                  <a:gd name="connsiteY4" fmla="*/ 57357 h 69994"/>
                  <a:gd name="connsiteX5" fmla="*/ 160024 w 171142"/>
                  <a:gd name="connsiteY5" fmla="*/ 67517 h 69994"/>
                  <a:gd name="connsiteX6" fmla="*/ 10799 w 171142"/>
                  <a:gd name="connsiteY6" fmla="*/ 67517 h 69994"/>
                  <a:gd name="connsiteX7" fmla="*/ 639 w 171142"/>
                  <a:gd name="connsiteY7" fmla="*/ 57357 h 69994"/>
                  <a:gd name="connsiteX8" fmla="*/ 639 w 171142"/>
                  <a:gd name="connsiteY8" fmla="*/ 16717 h 69994"/>
                  <a:gd name="connsiteX0" fmla="*/ 639 w 172943"/>
                  <a:gd name="connsiteY0" fmla="*/ 16717 h 73166"/>
                  <a:gd name="connsiteX1" fmla="*/ 10799 w 172943"/>
                  <a:gd name="connsiteY1" fmla="*/ 6557 h 73166"/>
                  <a:gd name="connsiteX2" fmla="*/ 160024 w 172943"/>
                  <a:gd name="connsiteY2" fmla="*/ 6557 h 73166"/>
                  <a:gd name="connsiteX3" fmla="*/ 170184 w 172943"/>
                  <a:gd name="connsiteY3" fmla="*/ 16717 h 73166"/>
                  <a:gd name="connsiteX4" fmla="*/ 170184 w 172943"/>
                  <a:gd name="connsiteY4" fmla="*/ 57357 h 73166"/>
                  <a:gd name="connsiteX5" fmla="*/ 160024 w 172943"/>
                  <a:gd name="connsiteY5" fmla="*/ 67517 h 73166"/>
                  <a:gd name="connsiteX6" fmla="*/ 10799 w 172943"/>
                  <a:gd name="connsiteY6" fmla="*/ 67517 h 73166"/>
                  <a:gd name="connsiteX7" fmla="*/ 639 w 172943"/>
                  <a:gd name="connsiteY7" fmla="*/ 57357 h 73166"/>
                  <a:gd name="connsiteX8" fmla="*/ 639 w 172943"/>
                  <a:gd name="connsiteY8" fmla="*/ 16717 h 73166"/>
                  <a:gd name="connsiteX0" fmla="*/ 639 w 173609"/>
                  <a:gd name="connsiteY0" fmla="*/ 16717 h 74213"/>
                  <a:gd name="connsiteX1" fmla="*/ 10799 w 173609"/>
                  <a:gd name="connsiteY1" fmla="*/ 6557 h 74213"/>
                  <a:gd name="connsiteX2" fmla="*/ 160024 w 173609"/>
                  <a:gd name="connsiteY2" fmla="*/ 6557 h 74213"/>
                  <a:gd name="connsiteX3" fmla="*/ 170184 w 173609"/>
                  <a:gd name="connsiteY3" fmla="*/ 16717 h 74213"/>
                  <a:gd name="connsiteX4" fmla="*/ 170184 w 173609"/>
                  <a:gd name="connsiteY4" fmla="*/ 57357 h 74213"/>
                  <a:gd name="connsiteX5" fmla="*/ 160024 w 173609"/>
                  <a:gd name="connsiteY5" fmla="*/ 67517 h 74213"/>
                  <a:gd name="connsiteX6" fmla="*/ 25756 w 173609"/>
                  <a:gd name="connsiteY6" fmla="*/ 74213 h 74213"/>
                  <a:gd name="connsiteX7" fmla="*/ 639 w 173609"/>
                  <a:gd name="connsiteY7" fmla="*/ 57357 h 74213"/>
                  <a:gd name="connsiteX8" fmla="*/ 639 w 173609"/>
                  <a:gd name="connsiteY8" fmla="*/ 16717 h 74213"/>
                  <a:gd name="connsiteX0" fmla="*/ 639 w 173609"/>
                  <a:gd name="connsiteY0" fmla="*/ 16717 h 74213"/>
                  <a:gd name="connsiteX1" fmla="*/ 10799 w 173609"/>
                  <a:gd name="connsiteY1" fmla="*/ 6557 h 74213"/>
                  <a:gd name="connsiteX2" fmla="*/ 160024 w 173609"/>
                  <a:gd name="connsiteY2" fmla="*/ 6557 h 74213"/>
                  <a:gd name="connsiteX3" fmla="*/ 170184 w 173609"/>
                  <a:gd name="connsiteY3" fmla="*/ 16717 h 74213"/>
                  <a:gd name="connsiteX4" fmla="*/ 170184 w 173609"/>
                  <a:gd name="connsiteY4" fmla="*/ 57357 h 74213"/>
                  <a:gd name="connsiteX5" fmla="*/ 160024 w 173609"/>
                  <a:gd name="connsiteY5" fmla="*/ 67517 h 74213"/>
                  <a:gd name="connsiteX6" fmla="*/ 25756 w 173609"/>
                  <a:gd name="connsiteY6" fmla="*/ 74213 h 74213"/>
                  <a:gd name="connsiteX7" fmla="*/ 9702 w 173609"/>
                  <a:gd name="connsiteY7" fmla="*/ 65297 h 74213"/>
                  <a:gd name="connsiteX8" fmla="*/ 639 w 173609"/>
                  <a:gd name="connsiteY8" fmla="*/ 16717 h 74213"/>
                  <a:gd name="connsiteX0" fmla="*/ 639 w 170184"/>
                  <a:gd name="connsiteY0" fmla="*/ 16717 h 76248"/>
                  <a:gd name="connsiteX1" fmla="*/ 10799 w 170184"/>
                  <a:gd name="connsiteY1" fmla="*/ 6557 h 76248"/>
                  <a:gd name="connsiteX2" fmla="*/ 160024 w 170184"/>
                  <a:gd name="connsiteY2" fmla="*/ 6557 h 76248"/>
                  <a:gd name="connsiteX3" fmla="*/ 170184 w 170184"/>
                  <a:gd name="connsiteY3" fmla="*/ 16717 h 76248"/>
                  <a:gd name="connsiteX4" fmla="*/ 170184 w 170184"/>
                  <a:gd name="connsiteY4" fmla="*/ 57357 h 76248"/>
                  <a:gd name="connsiteX5" fmla="*/ 146872 w 170184"/>
                  <a:gd name="connsiteY5" fmla="*/ 75216 h 76248"/>
                  <a:gd name="connsiteX6" fmla="*/ 25756 w 170184"/>
                  <a:gd name="connsiteY6" fmla="*/ 74213 h 76248"/>
                  <a:gd name="connsiteX7" fmla="*/ 9702 w 170184"/>
                  <a:gd name="connsiteY7" fmla="*/ 65297 h 76248"/>
                  <a:gd name="connsiteX8" fmla="*/ 639 w 170184"/>
                  <a:gd name="connsiteY8" fmla="*/ 16717 h 76248"/>
                  <a:gd name="connsiteX0" fmla="*/ 639 w 170184"/>
                  <a:gd name="connsiteY0" fmla="*/ 16717 h 76297"/>
                  <a:gd name="connsiteX1" fmla="*/ 10799 w 170184"/>
                  <a:gd name="connsiteY1" fmla="*/ 6557 h 76297"/>
                  <a:gd name="connsiteX2" fmla="*/ 160024 w 170184"/>
                  <a:gd name="connsiteY2" fmla="*/ 6557 h 76297"/>
                  <a:gd name="connsiteX3" fmla="*/ 170184 w 170184"/>
                  <a:gd name="connsiteY3" fmla="*/ 16717 h 76297"/>
                  <a:gd name="connsiteX4" fmla="*/ 167578 w 170184"/>
                  <a:gd name="connsiteY4" fmla="*/ 56676 h 76297"/>
                  <a:gd name="connsiteX5" fmla="*/ 146872 w 170184"/>
                  <a:gd name="connsiteY5" fmla="*/ 75216 h 76297"/>
                  <a:gd name="connsiteX6" fmla="*/ 25756 w 170184"/>
                  <a:gd name="connsiteY6" fmla="*/ 74213 h 76297"/>
                  <a:gd name="connsiteX7" fmla="*/ 9702 w 170184"/>
                  <a:gd name="connsiteY7" fmla="*/ 65297 h 76297"/>
                  <a:gd name="connsiteX8" fmla="*/ 639 w 170184"/>
                  <a:gd name="connsiteY8" fmla="*/ 16717 h 76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0184" h="76297">
                    <a:moveTo>
                      <a:pt x="639" y="16717"/>
                    </a:moveTo>
                    <a:cubicBezTo>
                      <a:pt x="639" y="11106"/>
                      <a:pt x="-3817" y="21312"/>
                      <a:pt x="10799" y="6557"/>
                    </a:cubicBezTo>
                    <a:cubicBezTo>
                      <a:pt x="25415" y="-8198"/>
                      <a:pt x="110282" y="6557"/>
                      <a:pt x="160024" y="6557"/>
                    </a:cubicBezTo>
                    <a:cubicBezTo>
                      <a:pt x="165635" y="6557"/>
                      <a:pt x="170184" y="11106"/>
                      <a:pt x="170184" y="16717"/>
                    </a:cubicBezTo>
                    <a:lnTo>
                      <a:pt x="167578" y="56676"/>
                    </a:lnTo>
                    <a:cubicBezTo>
                      <a:pt x="165885" y="65143"/>
                      <a:pt x="170509" y="72293"/>
                      <a:pt x="146872" y="75216"/>
                    </a:cubicBezTo>
                    <a:cubicBezTo>
                      <a:pt x="123235" y="78139"/>
                      <a:pt x="75498" y="74213"/>
                      <a:pt x="25756" y="74213"/>
                    </a:cubicBezTo>
                    <a:cubicBezTo>
                      <a:pt x="20145" y="74213"/>
                      <a:pt x="9702" y="70908"/>
                      <a:pt x="9702" y="65297"/>
                    </a:cubicBezTo>
                    <a:lnTo>
                      <a:pt x="639" y="1671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" name="Freeform 62"/>
            <p:cNvSpPr/>
            <p:nvPr/>
          </p:nvSpPr>
          <p:spPr>
            <a:xfrm>
              <a:off x="3724495" y="1286919"/>
              <a:ext cx="937154" cy="940224"/>
            </a:xfrm>
            <a:custGeom>
              <a:avLst/>
              <a:gdLst/>
              <a:ahLst/>
              <a:cxnLst/>
              <a:rect l="l" t="t" r="r" b="b"/>
              <a:pathLst>
                <a:path w="937154" h="940224">
                  <a:moveTo>
                    <a:pt x="96132" y="460743"/>
                  </a:moveTo>
                  <a:lnTo>
                    <a:pt x="470389" y="831894"/>
                  </a:lnTo>
                  <a:cubicBezTo>
                    <a:pt x="468242" y="837562"/>
                    <a:pt x="466028" y="842414"/>
                    <a:pt x="464056" y="846499"/>
                  </a:cubicBezTo>
                  <a:lnTo>
                    <a:pt x="401021" y="940224"/>
                  </a:lnTo>
                  <a:lnTo>
                    <a:pt x="163610" y="713331"/>
                  </a:lnTo>
                  <a:lnTo>
                    <a:pt x="0" y="544812"/>
                  </a:lnTo>
                  <a:cubicBezTo>
                    <a:pt x="30636" y="515581"/>
                    <a:pt x="64534" y="487408"/>
                    <a:pt x="96132" y="460743"/>
                  </a:cubicBezTo>
                  <a:close/>
                  <a:moveTo>
                    <a:pt x="282124" y="296912"/>
                  </a:moveTo>
                  <a:lnTo>
                    <a:pt x="555652" y="612731"/>
                  </a:lnTo>
                  <a:cubicBezTo>
                    <a:pt x="537664" y="661089"/>
                    <a:pt x="520202" y="707611"/>
                    <a:pt x="504921" y="747072"/>
                  </a:cubicBezTo>
                  <a:lnTo>
                    <a:pt x="304668" y="524314"/>
                  </a:lnTo>
                  <a:lnTo>
                    <a:pt x="185554" y="381400"/>
                  </a:lnTo>
                  <a:cubicBezTo>
                    <a:pt x="216084" y="351375"/>
                    <a:pt x="248891" y="322902"/>
                    <a:pt x="282124" y="296912"/>
                  </a:cubicBezTo>
                  <a:close/>
                  <a:moveTo>
                    <a:pt x="435837" y="184714"/>
                  </a:moveTo>
                  <a:lnTo>
                    <a:pt x="627568" y="419953"/>
                  </a:lnTo>
                  <a:cubicBezTo>
                    <a:pt x="613255" y="457894"/>
                    <a:pt x="597685" y="499764"/>
                    <a:pt x="581937" y="542156"/>
                  </a:cubicBezTo>
                  <a:lnTo>
                    <a:pt x="427905" y="360110"/>
                  </a:lnTo>
                  <a:lnTo>
                    <a:pt x="341782" y="250269"/>
                  </a:lnTo>
                  <a:cubicBezTo>
                    <a:pt x="374915" y="225191"/>
                    <a:pt x="406980" y="203022"/>
                    <a:pt x="435837" y="184714"/>
                  </a:cubicBezTo>
                  <a:close/>
                  <a:moveTo>
                    <a:pt x="632846" y="61414"/>
                  </a:moveTo>
                  <a:lnTo>
                    <a:pt x="719704" y="203070"/>
                  </a:lnTo>
                  <a:cubicBezTo>
                    <a:pt x="711079" y="215774"/>
                    <a:pt x="700227" y="238837"/>
                    <a:pt x="676404" y="295035"/>
                  </a:cubicBezTo>
                  <a:lnTo>
                    <a:pt x="662690" y="329079"/>
                  </a:lnTo>
                  <a:lnTo>
                    <a:pt x="589832" y="215015"/>
                  </a:lnTo>
                  <a:lnTo>
                    <a:pt x="535202" y="122020"/>
                  </a:lnTo>
                  <a:close/>
                  <a:moveTo>
                    <a:pt x="896696" y="50783"/>
                  </a:moveTo>
                  <a:cubicBezTo>
                    <a:pt x="912097" y="62016"/>
                    <a:pt x="926899" y="73959"/>
                    <a:pt x="937154" y="90910"/>
                  </a:cubicBezTo>
                  <a:lnTo>
                    <a:pt x="913070" y="145852"/>
                  </a:lnTo>
                  <a:cubicBezTo>
                    <a:pt x="904839" y="138775"/>
                    <a:pt x="894505" y="130326"/>
                    <a:pt x="882549" y="125287"/>
                  </a:cubicBezTo>
                  <a:close/>
                  <a:moveTo>
                    <a:pt x="790967" y="13"/>
                  </a:moveTo>
                  <a:cubicBezTo>
                    <a:pt x="798336" y="-81"/>
                    <a:pt x="805372" y="315"/>
                    <a:pt x="811826" y="2556"/>
                  </a:cubicBezTo>
                  <a:lnTo>
                    <a:pt x="834721" y="125278"/>
                  </a:lnTo>
                  <a:cubicBezTo>
                    <a:pt x="815285" y="128140"/>
                    <a:pt x="795384" y="137785"/>
                    <a:pt x="778478" y="152258"/>
                  </a:cubicBezTo>
                  <a:lnTo>
                    <a:pt x="724548" y="12189"/>
                  </a:lnTo>
                  <a:cubicBezTo>
                    <a:pt x="748146" y="4183"/>
                    <a:pt x="770809" y="268"/>
                    <a:pt x="790967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600575" y="1491615"/>
              <a:ext cx="177165" cy="17716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82" name="Oval 81"/>
          <p:cNvSpPr/>
          <p:nvPr/>
        </p:nvSpPr>
        <p:spPr>
          <a:xfrm>
            <a:off x="3972507" y="2422919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5837883" y="1935239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5" name="Oval 84"/>
          <p:cNvSpPr/>
          <p:nvPr/>
        </p:nvSpPr>
        <p:spPr>
          <a:xfrm>
            <a:off x="7020507" y="2099831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5356299" y="2297430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9" name="Oval 88"/>
          <p:cNvSpPr/>
          <p:nvPr/>
        </p:nvSpPr>
        <p:spPr>
          <a:xfrm>
            <a:off x="4868619" y="2535174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0" name="Oval 89"/>
          <p:cNvSpPr/>
          <p:nvPr/>
        </p:nvSpPr>
        <p:spPr>
          <a:xfrm>
            <a:off x="3557979" y="2297430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1" name="Oval 90"/>
          <p:cNvSpPr/>
          <p:nvPr/>
        </p:nvSpPr>
        <p:spPr>
          <a:xfrm>
            <a:off x="3265371" y="2462022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2" name="Oval 91"/>
          <p:cNvSpPr/>
          <p:nvPr/>
        </p:nvSpPr>
        <p:spPr>
          <a:xfrm>
            <a:off x="2911803" y="2516886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3" name="Oval 92"/>
          <p:cNvSpPr/>
          <p:nvPr/>
        </p:nvSpPr>
        <p:spPr>
          <a:xfrm>
            <a:off x="2076651" y="2132838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4" name="Oval 93"/>
          <p:cNvSpPr/>
          <p:nvPr/>
        </p:nvSpPr>
        <p:spPr>
          <a:xfrm>
            <a:off x="2588715" y="2096262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5" name="Oval 94"/>
          <p:cNvSpPr/>
          <p:nvPr/>
        </p:nvSpPr>
        <p:spPr>
          <a:xfrm>
            <a:off x="1528011" y="1962150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6" name="Oval 95"/>
          <p:cNvSpPr/>
          <p:nvPr/>
        </p:nvSpPr>
        <p:spPr>
          <a:xfrm>
            <a:off x="698955" y="2126742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7" name="Oval 96"/>
          <p:cNvSpPr/>
          <p:nvPr/>
        </p:nvSpPr>
        <p:spPr>
          <a:xfrm>
            <a:off x="1168347" y="2210803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6" name="Oval 85"/>
          <p:cNvSpPr/>
          <p:nvPr/>
        </p:nvSpPr>
        <p:spPr>
          <a:xfrm>
            <a:off x="7746645" y="1901981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7" name="Oval 86"/>
          <p:cNvSpPr/>
          <p:nvPr/>
        </p:nvSpPr>
        <p:spPr>
          <a:xfrm>
            <a:off x="5817261" y="2141249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8" name="Oval 97"/>
          <p:cNvSpPr/>
          <p:nvPr/>
        </p:nvSpPr>
        <p:spPr>
          <a:xfrm>
            <a:off x="4714687" y="2549681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9" name="Oval 98"/>
          <p:cNvSpPr/>
          <p:nvPr/>
        </p:nvSpPr>
        <p:spPr>
          <a:xfrm>
            <a:off x="6722517" y="2337565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0" name="Oval 99"/>
          <p:cNvSpPr/>
          <p:nvPr/>
        </p:nvSpPr>
        <p:spPr>
          <a:xfrm>
            <a:off x="559461" y="1944653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4201821" y="2549681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6067197" y="2062001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7249821" y="2226593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5585613" y="2424192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5097933" y="2661936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3787293" y="2424192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3494685" y="2588784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3141117" y="2643648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2305965" y="2259600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2818029" y="2223024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1757325" y="2088912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928269" y="2253504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1397661" y="2337565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6123004" y="2374900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7143148" y="2099109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4779469" y="2600294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8" name="Oval 117"/>
          <p:cNvSpPr/>
          <p:nvPr/>
        </p:nvSpPr>
        <p:spPr>
          <a:xfrm>
            <a:off x="5440952" y="2112572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415957" y="2056798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6348294" y="2225240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5898589" y="2015377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5246517" y="2480072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4242176" y="2375141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3425212" y="2367646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1851244" y="2153051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726982" y="2392894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7270189" y="1895456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1049270" y="2063110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33" name="Oval 132"/>
          <p:cNvSpPr/>
          <p:nvPr/>
        </p:nvSpPr>
        <p:spPr>
          <a:xfrm>
            <a:off x="7692414" y="2015289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34" name="Oval 133"/>
          <p:cNvSpPr/>
          <p:nvPr/>
        </p:nvSpPr>
        <p:spPr>
          <a:xfrm>
            <a:off x="1617670" y="2177114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5" name="Oval 134"/>
          <p:cNvSpPr/>
          <p:nvPr/>
        </p:nvSpPr>
        <p:spPr>
          <a:xfrm>
            <a:off x="3865169" y="2568741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36" name="Oval 135"/>
          <p:cNvSpPr/>
          <p:nvPr/>
        </p:nvSpPr>
        <p:spPr>
          <a:xfrm>
            <a:off x="2546909" y="2401101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37" name="Oval 136"/>
          <p:cNvSpPr/>
          <p:nvPr/>
        </p:nvSpPr>
        <p:spPr>
          <a:xfrm>
            <a:off x="6237930" y="2374900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7258074" y="2099109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4894395" y="2600294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2632795" y="2297430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1" name="Oval 140"/>
          <p:cNvSpPr/>
          <p:nvPr/>
        </p:nvSpPr>
        <p:spPr>
          <a:xfrm>
            <a:off x="5555878" y="2112572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2" name="Oval 141"/>
          <p:cNvSpPr/>
          <p:nvPr/>
        </p:nvSpPr>
        <p:spPr>
          <a:xfrm>
            <a:off x="530883" y="2056798"/>
            <a:ext cx="240632" cy="2406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6463220" y="2225240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44" name="Oval 143"/>
          <p:cNvSpPr/>
          <p:nvPr/>
        </p:nvSpPr>
        <p:spPr>
          <a:xfrm>
            <a:off x="6013515" y="2015377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45" name="Oval 144"/>
          <p:cNvSpPr/>
          <p:nvPr/>
        </p:nvSpPr>
        <p:spPr>
          <a:xfrm>
            <a:off x="5361443" y="2480072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46" name="Oval 145"/>
          <p:cNvSpPr/>
          <p:nvPr/>
        </p:nvSpPr>
        <p:spPr>
          <a:xfrm>
            <a:off x="4357102" y="2375141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47" name="Oval 146"/>
          <p:cNvSpPr/>
          <p:nvPr/>
        </p:nvSpPr>
        <p:spPr>
          <a:xfrm>
            <a:off x="3540138" y="2367646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48" name="Oval 147"/>
          <p:cNvSpPr/>
          <p:nvPr/>
        </p:nvSpPr>
        <p:spPr>
          <a:xfrm>
            <a:off x="1966170" y="2153051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49" name="Oval 148"/>
          <p:cNvSpPr/>
          <p:nvPr/>
        </p:nvSpPr>
        <p:spPr>
          <a:xfrm>
            <a:off x="841908" y="2392894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7385115" y="1895456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51" name="Oval 150"/>
          <p:cNvSpPr/>
          <p:nvPr/>
        </p:nvSpPr>
        <p:spPr>
          <a:xfrm>
            <a:off x="1164196" y="2063110"/>
            <a:ext cx="144379" cy="14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52" name="Oval 151"/>
          <p:cNvSpPr/>
          <p:nvPr/>
        </p:nvSpPr>
        <p:spPr>
          <a:xfrm>
            <a:off x="3954219" y="2386343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3" name="Oval 152"/>
          <p:cNvSpPr/>
          <p:nvPr/>
        </p:nvSpPr>
        <p:spPr>
          <a:xfrm>
            <a:off x="5819595" y="1898663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4" name="Oval 153"/>
          <p:cNvSpPr/>
          <p:nvPr/>
        </p:nvSpPr>
        <p:spPr>
          <a:xfrm>
            <a:off x="7002219" y="2063255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5" name="Oval 154"/>
          <p:cNvSpPr/>
          <p:nvPr/>
        </p:nvSpPr>
        <p:spPr>
          <a:xfrm>
            <a:off x="5338011" y="2260854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4850331" y="2498598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3539691" y="2260854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3247083" y="2425446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9" name="Oval 158"/>
          <p:cNvSpPr/>
          <p:nvPr/>
        </p:nvSpPr>
        <p:spPr>
          <a:xfrm>
            <a:off x="2893515" y="2480310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0" name="Oval 159"/>
          <p:cNvSpPr/>
          <p:nvPr/>
        </p:nvSpPr>
        <p:spPr>
          <a:xfrm>
            <a:off x="2058363" y="2096262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1" name="Oval 160"/>
          <p:cNvSpPr/>
          <p:nvPr/>
        </p:nvSpPr>
        <p:spPr>
          <a:xfrm>
            <a:off x="2570427" y="2059686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1509723" y="1925574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80667" y="2090166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4" name="Oval 163"/>
          <p:cNvSpPr/>
          <p:nvPr/>
        </p:nvSpPr>
        <p:spPr>
          <a:xfrm>
            <a:off x="1150059" y="2174227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5" name="Oval 164"/>
          <p:cNvSpPr/>
          <p:nvPr/>
        </p:nvSpPr>
        <p:spPr>
          <a:xfrm>
            <a:off x="7728357" y="1865405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5798973" y="2104673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7" name="Oval 166"/>
          <p:cNvSpPr/>
          <p:nvPr/>
        </p:nvSpPr>
        <p:spPr>
          <a:xfrm>
            <a:off x="4696399" y="2513105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8" name="Oval 167"/>
          <p:cNvSpPr/>
          <p:nvPr/>
        </p:nvSpPr>
        <p:spPr>
          <a:xfrm>
            <a:off x="6704229" y="2300989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9" name="Oval 168"/>
          <p:cNvSpPr/>
          <p:nvPr/>
        </p:nvSpPr>
        <p:spPr>
          <a:xfrm>
            <a:off x="541173" y="1908077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0" name="Oval 169"/>
          <p:cNvSpPr/>
          <p:nvPr/>
        </p:nvSpPr>
        <p:spPr>
          <a:xfrm>
            <a:off x="4183533" y="2513105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1" name="Oval 170"/>
          <p:cNvSpPr/>
          <p:nvPr/>
        </p:nvSpPr>
        <p:spPr>
          <a:xfrm>
            <a:off x="6048909" y="2025425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2" name="Oval 171"/>
          <p:cNvSpPr/>
          <p:nvPr/>
        </p:nvSpPr>
        <p:spPr>
          <a:xfrm>
            <a:off x="7231533" y="2190017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3" name="Oval 172"/>
          <p:cNvSpPr/>
          <p:nvPr/>
        </p:nvSpPr>
        <p:spPr>
          <a:xfrm>
            <a:off x="5567325" y="2387616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4" name="Oval 173"/>
          <p:cNvSpPr/>
          <p:nvPr/>
        </p:nvSpPr>
        <p:spPr>
          <a:xfrm>
            <a:off x="5079645" y="2625360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3769005" y="2387616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6" name="Oval 175"/>
          <p:cNvSpPr/>
          <p:nvPr/>
        </p:nvSpPr>
        <p:spPr>
          <a:xfrm>
            <a:off x="3476397" y="2552208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7" name="Oval 176"/>
          <p:cNvSpPr/>
          <p:nvPr/>
        </p:nvSpPr>
        <p:spPr>
          <a:xfrm>
            <a:off x="3122829" y="2607072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2287677" y="2223024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9" name="Oval 178"/>
          <p:cNvSpPr/>
          <p:nvPr/>
        </p:nvSpPr>
        <p:spPr>
          <a:xfrm>
            <a:off x="2799741" y="2186448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0" name="Oval 179"/>
          <p:cNvSpPr/>
          <p:nvPr/>
        </p:nvSpPr>
        <p:spPr>
          <a:xfrm>
            <a:off x="1739037" y="2052336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1" name="Oval 180"/>
          <p:cNvSpPr/>
          <p:nvPr/>
        </p:nvSpPr>
        <p:spPr>
          <a:xfrm>
            <a:off x="909981" y="2216928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2" name="Oval 181"/>
          <p:cNvSpPr/>
          <p:nvPr/>
        </p:nvSpPr>
        <p:spPr>
          <a:xfrm>
            <a:off x="1379373" y="2300989"/>
            <a:ext cx="86627" cy="866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-111788" y="4185597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90500" dist="38100" dir="16200000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3" name="Freeform 182"/>
          <p:cNvSpPr>
            <a:spLocks/>
          </p:cNvSpPr>
          <p:nvPr/>
        </p:nvSpPr>
        <p:spPr bwMode="auto">
          <a:xfrm>
            <a:off x="-111788" y="4185597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90500" dist="38100" dir="16200000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 flipH="1">
            <a:off x="-111788" y="4280791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accent1"/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accent1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4" name="Freeform 183"/>
          <p:cNvSpPr>
            <a:spLocks/>
          </p:cNvSpPr>
          <p:nvPr/>
        </p:nvSpPr>
        <p:spPr bwMode="auto">
          <a:xfrm flipH="1">
            <a:off x="-111788" y="4280791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tx1"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40356" y="4297841"/>
            <a:ext cx="9217024" cy="2759489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73" h="2686">
                <a:moveTo>
                  <a:pt x="0" y="212"/>
                </a:moveTo>
                <a:cubicBezTo>
                  <a:pt x="0" y="212"/>
                  <a:pt x="1146" y="0"/>
                  <a:pt x="1870" y="21"/>
                </a:cubicBezTo>
                <a:cubicBezTo>
                  <a:pt x="2594" y="43"/>
                  <a:pt x="3384" y="492"/>
                  <a:pt x="3913" y="427"/>
                </a:cubicBezTo>
                <a:cubicBezTo>
                  <a:pt x="4443" y="362"/>
                  <a:pt x="5773" y="59"/>
                  <a:pt x="6638" y="124"/>
                </a:cubicBezTo>
                <a:cubicBezTo>
                  <a:pt x="7502" y="189"/>
                  <a:pt x="8357" y="394"/>
                  <a:pt x="8540" y="394"/>
                </a:cubicBezTo>
                <a:cubicBezTo>
                  <a:pt x="8724" y="394"/>
                  <a:pt x="8973" y="297"/>
                  <a:pt x="8973" y="297"/>
                </a:cubicBezTo>
                <a:cubicBezTo>
                  <a:pt x="8973" y="2686"/>
                  <a:pt x="8973" y="2686"/>
                  <a:pt x="8973" y="2686"/>
                </a:cubicBezTo>
                <a:cubicBezTo>
                  <a:pt x="0" y="2686"/>
                  <a:pt x="0" y="2686"/>
                  <a:pt x="0" y="2686"/>
                </a:cubicBezTo>
                <a:lnTo>
                  <a:pt x="0" y="212"/>
                </a:lnTo>
                <a:close/>
              </a:path>
            </a:pathLst>
          </a:custGeom>
          <a:solidFill>
            <a:schemeClr val="accent4"/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tx1"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3" name="banner"/>
          <p:cNvGrpSpPr/>
          <p:nvPr/>
        </p:nvGrpSpPr>
        <p:grpSpPr>
          <a:xfrm>
            <a:off x="2248383" y="167158"/>
            <a:ext cx="4647235" cy="3266232"/>
            <a:chOff x="636607" y="-648182"/>
            <a:chExt cx="7870785" cy="3266232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1169043" y="-648182"/>
              <a:ext cx="0" cy="1736202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V="1">
              <a:off x="7859210" y="-648182"/>
              <a:ext cx="0" cy="1736202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636607" y="960718"/>
              <a:ext cx="7870785" cy="1657332"/>
            </a:xfrm>
            <a:custGeom>
              <a:avLst/>
              <a:gdLst>
                <a:gd name="connsiteX0" fmla="*/ 0 w 7870785"/>
                <a:gd name="connsiteY0" fmla="*/ 0 h 1643605"/>
                <a:gd name="connsiteX1" fmla="*/ 7870785 w 7870785"/>
                <a:gd name="connsiteY1" fmla="*/ 0 h 1643605"/>
                <a:gd name="connsiteX2" fmla="*/ 7870785 w 7870785"/>
                <a:gd name="connsiteY2" fmla="*/ 1643605 h 1643605"/>
                <a:gd name="connsiteX3" fmla="*/ 0 w 7870785"/>
                <a:gd name="connsiteY3" fmla="*/ 1643605 h 1643605"/>
                <a:gd name="connsiteX4" fmla="*/ 0 w 7870785"/>
                <a:gd name="connsiteY4" fmla="*/ 0 h 1643605"/>
                <a:gd name="connsiteX0" fmla="*/ 0 w 7870785"/>
                <a:gd name="connsiteY0" fmla="*/ 11575 h 1655180"/>
                <a:gd name="connsiteX1" fmla="*/ 4062714 w 7870785"/>
                <a:gd name="connsiteY1" fmla="*/ 0 h 1655180"/>
                <a:gd name="connsiteX2" fmla="*/ 7870785 w 7870785"/>
                <a:gd name="connsiteY2" fmla="*/ 11575 h 1655180"/>
                <a:gd name="connsiteX3" fmla="*/ 7870785 w 7870785"/>
                <a:gd name="connsiteY3" fmla="*/ 1655180 h 1655180"/>
                <a:gd name="connsiteX4" fmla="*/ 0 w 7870785"/>
                <a:gd name="connsiteY4" fmla="*/ 1655180 h 1655180"/>
                <a:gd name="connsiteX5" fmla="*/ 0 w 7870785"/>
                <a:gd name="connsiteY5" fmla="*/ 11575 h 1655180"/>
                <a:gd name="connsiteX0" fmla="*/ 0 w 7870785"/>
                <a:gd name="connsiteY0" fmla="*/ 0 h 1643605"/>
                <a:gd name="connsiteX1" fmla="*/ 4074289 w 7870785"/>
                <a:gd name="connsiteY1" fmla="*/ 150470 h 1643605"/>
                <a:gd name="connsiteX2" fmla="*/ 7870785 w 7870785"/>
                <a:gd name="connsiteY2" fmla="*/ 0 h 1643605"/>
                <a:gd name="connsiteX3" fmla="*/ 7870785 w 7870785"/>
                <a:gd name="connsiteY3" fmla="*/ 1643605 h 1643605"/>
                <a:gd name="connsiteX4" fmla="*/ 0 w 7870785"/>
                <a:gd name="connsiteY4" fmla="*/ 1643605 h 1643605"/>
                <a:gd name="connsiteX5" fmla="*/ 0 w 7870785"/>
                <a:gd name="connsiteY5" fmla="*/ 0 h 1643605"/>
                <a:gd name="connsiteX0" fmla="*/ 0 w 7870785"/>
                <a:gd name="connsiteY0" fmla="*/ 81658 h 1725263"/>
                <a:gd name="connsiteX1" fmla="*/ 4074289 w 7870785"/>
                <a:gd name="connsiteY1" fmla="*/ 232128 h 1725263"/>
                <a:gd name="connsiteX2" fmla="*/ 7870785 w 7870785"/>
                <a:gd name="connsiteY2" fmla="*/ 81658 h 1725263"/>
                <a:gd name="connsiteX3" fmla="*/ 7870785 w 7870785"/>
                <a:gd name="connsiteY3" fmla="*/ 1725263 h 1725263"/>
                <a:gd name="connsiteX4" fmla="*/ 0 w 7870785"/>
                <a:gd name="connsiteY4" fmla="*/ 1725263 h 1725263"/>
                <a:gd name="connsiteX5" fmla="*/ 0 w 7870785"/>
                <a:gd name="connsiteY5" fmla="*/ 81658 h 1725263"/>
                <a:gd name="connsiteX0" fmla="*/ 0 w 7870785"/>
                <a:gd name="connsiteY0" fmla="*/ 83176 h 1726781"/>
                <a:gd name="connsiteX1" fmla="*/ 4074289 w 7870785"/>
                <a:gd name="connsiteY1" fmla="*/ 233646 h 1726781"/>
                <a:gd name="connsiteX2" fmla="*/ 7870785 w 7870785"/>
                <a:gd name="connsiteY2" fmla="*/ 83176 h 1726781"/>
                <a:gd name="connsiteX3" fmla="*/ 7870785 w 7870785"/>
                <a:gd name="connsiteY3" fmla="*/ 1726781 h 1726781"/>
                <a:gd name="connsiteX4" fmla="*/ 0 w 7870785"/>
                <a:gd name="connsiteY4" fmla="*/ 1726781 h 1726781"/>
                <a:gd name="connsiteX5" fmla="*/ 0 w 7870785"/>
                <a:gd name="connsiteY5" fmla="*/ 83176 h 1726781"/>
                <a:gd name="connsiteX0" fmla="*/ 0 w 7870785"/>
                <a:gd name="connsiteY0" fmla="*/ 83176 h 1726781"/>
                <a:gd name="connsiteX1" fmla="*/ 4074289 w 7870785"/>
                <a:gd name="connsiteY1" fmla="*/ 233646 h 1726781"/>
                <a:gd name="connsiteX2" fmla="*/ 7870785 w 7870785"/>
                <a:gd name="connsiteY2" fmla="*/ 83176 h 1726781"/>
                <a:gd name="connsiteX3" fmla="*/ 7870785 w 7870785"/>
                <a:gd name="connsiteY3" fmla="*/ 1726781 h 1726781"/>
                <a:gd name="connsiteX4" fmla="*/ 3854370 w 7870785"/>
                <a:gd name="connsiteY4" fmla="*/ 1715206 h 1726781"/>
                <a:gd name="connsiteX5" fmla="*/ 0 w 7870785"/>
                <a:gd name="connsiteY5" fmla="*/ 1726781 h 1726781"/>
                <a:gd name="connsiteX6" fmla="*/ 0 w 7870785"/>
                <a:gd name="connsiteY6" fmla="*/ 83176 h 1726781"/>
                <a:gd name="connsiteX0" fmla="*/ 0 w 7870785"/>
                <a:gd name="connsiteY0" fmla="*/ 83176 h 1877251"/>
                <a:gd name="connsiteX1" fmla="*/ 4074289 w 7870785"/>
                <a:gd name="connsiteY1" fmla="*/ 233646 h 1877251"/>
                <a:gd name="connsiteX2" fmla="*/ 7870785 w 7870785"/>
                <a:gd name="connsiteY2" fmla="*/ 83176 h 1877251"/>
                <a:gd name="connsiteX3" fmla="*/ 7870785 w 7870785"/>
                <a:gd name="connsiteY3" fmla="*/ 1726781 h 1877251"/>
                <a:gd name="connsiteX4" fmla="*/ 4097438 w 7870785"/>
                <a:gd name="connsiteY4" fmla="*/ 1877251 h 1877251"/>
                <a:gd name="connsiteX5" fmla="*/ 0 w 7870785"/>
                <a:gd name="connsiteY5" fmla="*/ 1726781 h 1877251"/>
                <a:gd name="connsiteX6" fmla="*/ 0 w 7870785"/>
                <a:gd name="connsiteY6" fmla="*/ 83176 h 1877251"/>
                <a:gd name="connsiteX0" fmla="*/ 0 w 7870785"/>
                <a:gd name="connsiteY0" fmla="*/ 83176 h 1914147"/>
                <a:gd name="connsiteX1" fmla="*/ 4074289 w 7870785"/>
                <a:gd name="connsiteY1" fmla="*/ 233646 h 1914147"/>
                <a:gd name="connsiteX2" fmla="*/ 7870785 w 7870785"/>
                <a:gd name="connsiteY2" fmla="*/ 83176 h 1914147"/>
                <a:gd name="connsiteX3" fmla="*/ 7870785 w 7870785"/>
                <a:gd name="connsiteY3" fmla="*/ 1726781 h 1914147"/>
                <a:gd name="connsiteX4" fmla="*/ 4097438 w 7870785"/>
                <a:gd name="connsiteY4" fmla="*/ 1877251 h 1914147"/>
                <a:gd name="connsiteX5" fmla="*/ 0 w 7870785"/>
                <a:gd name="connsiteY5" fmla="*/ 1726781 h 1914147"/>
                <a:gd name="connsiteX6" fmla="*/ 0 w 7870785"/>
                <a:gd name="connsiteY6" fmla="*/ 83176 h 1914147"/>
                <a:gd name="connsiteX0" fmla="*/ 0 w 7870785"/>
                <a:gd name="connsiteY0" fmla="*/ 83176 h 2050872"/>
                <a:gd name="connsiteX1" fmla="*/ 4074289 w 7870785"/>
                <a:gd name="connsiteY1" fmla="*/ 233646 h 2050872"/>
                <a:gd name="connsiteX2" fmla="*/ 7870785 w 7870785"/>
                <a:gd name="connsiteY2" fmla="*/ 83176 h 2050872"/>
                <a:gd name="connsiteX3" fmla="*/ 7870785 w 7870785"/>
                <a:gd name="connsiteY3" fmla="*/ 1726781 h 2050872"/>
                <a:gd name="connsiteX4" fmla="*/ 4097438 w 7870785"/>
                <a:gd name="connsiteY4" fmla="*/ 2050872 h 2050872"/>
                <a:gd name="connsiteX5" fmla="*/ 0 w 7870785"/>
                <a:gd name="connsiteY5" fmla="*/ 1726781 h 2050872"/>
                <a:gd name="connsiteX6" fmla="*/ 0 w 7870785"/>
                <a:gd name="connsiteY6" fmla="*/ 83176 h 205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70785" h="2050872">
                  <a:moveTo>
                    <a:pt x="0" y="83176"/>
                  </a:moveTo>
                  <a:cubicBezTo>
                    <a:pt x="679048" y="-165680"/>
                    <a:pt x="2264781" y="222071"/>
                    <a:pt x="4074289" y="233646"/>
                  </a:cubicBezTo>
                  <a:cubicBezTo>
                    <a:pt x="5883797" y="245221"/>
                    <a:pt x="7238036" y="-165680"/>
                    <a:pt x="7870785" y="83176"/>
                  </a:cubicBezTo>
                  <a:lnTo>
                    <a:pt x="7870785" y="1726781"/>
                  </a:lnTo>
                  <a:cubicBezTo>
                    <a:pt x="7241894" y="2025793"/>
                    <a:pt x="5409235" y="2050872"/>
                    <a:pt x="4097438" y="2050872"/>
                  </a:cubicBezTo>
                  <a:cubicBezTo>
                    <a:pt x="2785641" y="2050872"/>
                    <a:pt x="682906" y="2025794"/>
                    <a:pt x="0" y="1726781"/>
                  </a:cubicBezTo>
                  <a:lnTo>
                    <a:pt x="0" y="8317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3200" b="1" dirty="0" smtClean="0">
                  <a:solidFill>
                    <a:schemeClr val="tx1"/>
                  </a:solidFill>
                </a:rPr>
                <a:t>Happy Holidays</a:t>
              </a:r>
            </a:p>
            <a:p>
              <a:pPr algn="ctr"/>
              <a:r>
                <a:rPr lang="en-GB" dirty="0" smtClean="0"/>
                <a:t>from</a:t>
              </a:r>
              <a:endParaRPr lang="en-GB" dirty="0"/>
            </a:p>
            <a:p>
              <a:pPr algn="ctr"/>
              <a:r>
                <a:rPr lang="en-GB" sz="2400" dirty="0" smtClean="0"/>
                <a:t>[Insert Name]</a:t>
              </a:r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386080" y="1742618"/>
            <a:ext cx="2245360" cy="3032461"/>
            <a:chOff x="1320800" y="1041578"/>
            <a:chExt cx="2245360" cy="3032461"/>
          </a:xfrm>
        </p:grpSpPr>
        <p:sp>
          <p:nvSpPr>
            <p:cNvPr id="191" name="Freeform 190"/>
            <p:cNvSpPr/>
            <p:nvPr/>
          </p:nvSpPr>
          <p:spPr>
            <a:xfrm>
              <a:off x="2987040" y="1351280"/>
              <a:ext cx="579120" cy="944880"/>
            </a:xfrm>
            <a:custGeom>
              <a:avLst/>
              <a:gdLst>
                <a:gd name="connsiteX0" fmla="*/ 0 w 579120"/>
                <a:gd name="connsiteY0" fmla="*/ 944880 h 944880"/>
                <a:gd name="connsiteX1" fmla="*/ 325120 w 579120"/>
                <a:gd name="connsiteY1" fmla="*/ 467360 h 944880"/>
                <a:gd name="connsiteX2" fmla="*/ 264160 w 579120"/>
                <a:gd name="connsiteY2" fmla="*/ 320040 h 944880"/>
                <a:gd name="connsiteX3" fmla="*/ 375920 w 579120"/>
                <a:gd name="connsiteY3" fmla="*/ 147320 h 944880"/>
                <a:gd name="connsiteX4" fmla="*/ 579120 w 579120"/>
                <a:gd name="connsiteY4" fmla="*/ 66040 h 944880"/>
                <a:gd name="connsiteX5" fmla="*/ 579120 w 579120"/>
                <a:gd name="connsiteY5" fmla="*/ 0 h 94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120" h="944880">
                  <a:moveTo>
                    <a:pt x="0" y="944880"/>
                  </a:moveTo>
                  <a:lnTo>
                    <a:pt x="325120" y="467360"/>
                  </a:lnTo>
                  <a:lnTo>
                    <a:pt x="264160" y="320040"/>
                  </a:lnTo>
                  <a:lnTo>
                    <a:pt x="375920" y="147320"/>
                  </a:lnTo>
                  <a:lnTo>
                    <a:pt x="579120" y="66040"/>
                  </a:lnTo>
                  <a:lnTo>
                    <a:pt x="579120" y="0"/>
                  </a:lnTo>
                </a:path>
              </a:pathLst>
            </a:custGeom>
            <a:noFill/>
            <a:ln w="19050" cap="rnd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Oval 191"/>
            <p:cNvSpPr/>
            <p:nvPr/>
          </p:nvSpPr>
          <p:spPr>
            <a:xfrm rot="21264282">
              <a:off x="1843754" y="2569960"/>
              <a:ext cx="1504079" cy="1504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93" name="Oval 192"/>
            <p:cNvSpPr/>
            <p:nvPr/>
          </p:nvSpPr>
          <p:spPr>
            <a:xfrm rot="21264282">
              <a:off x="1977530" y="2017841"/>
              <a:ext cx="1109482" cy="110948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94" name="Flowchart: Punched Tape 193"/>
            <p:cNvSpPr/>
            <p:nvPr/>
          </p:nvSpPr>
          <p:spPr>
            <a:xfrm rot="6276631">
              <a:off x="1558670" y="2907335"/>
              <a:ext cx="1412091" cy="283773"/>
            </a:xfrm>
            <a:prstGeom prst="flowChartPunchedTape">
              <a:avLst/>
            </a:prstGeom>
            <a:solidFill>
              <a:schemeClr val="accent1"/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95" name="Oval 28"/>
            <p:cNvSpPr/>
            <p:nvPr/>
          </p:nvSpPr>
          <p:spPr>
            <a:xfrm rot="21374500">
              <a:off x="2103127" y="2003988"/>
              <a:ext cx="789036" cy="416428"/>
            </a:xfrm>
            <a:custGeom>
              <a:avLst/>
              <a:gdLst/>
              <a:ahLst/>
              <a:cxnLst/>
              <a:rect l="l" t="t" r="r" b="b"/>
              <a:pathLst>
                <a:path w="789036" h="416428">
                  <a:moveTo>
                    <a:pt x="471892" y="4230"/>
                  </a:moveTo>
                  <a:cubicBezTo>
                    <a:pt x="576222" y="15566"/>
                    <a:pt x="665459" y="48900"/>
                    <a:pt x="721370" y="95067"/>
                  </a:cubicBezTo>
                  <a:lnTo>
                    <a:pt x="730464" y="80237"/>
                  </a:lnTo>
                  <a:lnTo>
                    <a:pt x="754230" y="127244"/>
                  </a:lnTo>
                  <a:cubicBezTo>
                    <a:pt x="766402" y="142519"/>
                    <a:pt x="775225" y="158732"/>
                    <a:pt x="778889" y="176016"/>
                  </a:cubicBezTo>
                  <a:lnTo>
                    <a:pt x="789036" y="196085"/>
                  </a:lnTo>
                  <a:lnTo>
                    <a:pt x="783847" y="202133"/>
                  </a:lnTo>
                  <a:cubicBezTo>
                    <a:pt x="784946" y="204117"/>
                    <a:pt x="785002" y="206162"/>
                    <a:pt x="785002" y="208214"/>
                  </a:cubicBezTo>
                  <a:cubicBezTo>
                    <a:pt x="785002" y="323207"/>
                    <a:pt x="609435" y="416428"/>
                    <a:pt x="392862" y="416428"/>
                  </a:cubicBezTo>
                  <a:cubicBezTo>
                    <a:pt x="176289" y="416428"/>
                    <a:pt x="722" y="323207"/>
                    <a:pt x="722" y="208214"/>
                  </a:cubicBezTo>
                  <a:lnTo>
                    <a:pt x="2515" y="198769"/>
                  </a:lnTo>
                  <a:lnTo>
                    <a:pt x="0" y="195163"/>
                  </a:lnTo>
                  <a:lnTo>
                    <a:pt x="5363" y="183769"/>
                  </a:lnTo>
                  <a:cubicBezTo>
                    <a:pt x="7984" y="163296"/>
                    <a:pt x="17845" y="144118"/>
                    <a:pt x="32403" y="126322"/>
                  </a:cubicBezTo>
                  <a:lnTo>
                    <a:pt x="65083" y="56892"/>
                  </a:lnTo>
                  <a:lnTo>
                    <a:pt x="83319" y="81744"/>
                  </a:lnTo>
                  <a:cubicBezTo>
                    <a:pt x="154408" y="31647"/>
                    <a:pt x="266674" y="0"/>
                    <a:pt x="392862" y="0"/>
                  </a:cubicBezTo>
                  <a:cubicBezTo>
                    <a:pt x="419934" y="0"/>
                    <a:pt x="446365" y="1457"/>
                    <a:pt x="471892" y="4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96" name="Oval 195"/>
            <p:cNvSpPr/>
            <p:nvPr/>
          </p:nvSpPr>
          <p:spPr>
            <a:xfrm rot="21264282">
              <a:off x="2120993" y="1552187"/>
              <a:ext cx="738531" cy="7385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 rot="19800000">
              <a:off x="2476561" y="1839688"/>
              <a:ext cx="125096" cy="15773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 rot="20700000">
              <a:off x="2653603" y="1775125"/>
              <a:ext cx="115202" cy="1452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99" name="Oval 198"/>
            <p:cNvSpPr/>
            <p:nvPr/>
          </p:nvSpPr>
          <p:spPr>
            <a:xfrm rot="20700000">
              <a:off x="2425793" y="2058449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0" name="Oval 199"/>
            <p:cNvSpPr/>
            <p:nvPr/>
          </p:nvSpPr>
          <p:spPr>
            <a:xfrm rot="20700000">
              <a:off x="2494374" y="2098455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1" name="Oval 200"/>
            <p:cNvSpPr/>
            <p:nvPr/>
          </p:nvSpPr>
          <p:spPr>
            <a:xfrm rot="20700000">
              <a:off x="2589624" y="2117505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2" name="Oval 201"/>
            <p:cNvSpPr/>
            <p:nvPr/>
          </p:nvSpPr>
          <p:spPr>
            <a:xfrm rot="20700000">
              <a:off x="2665823" y="209274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 rot="20700000">
              <a:off x="2734402" y="204321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4" name="Isosceles Triangle 18"/>
            <p:cNvSpPr/>
            <p:nvPr/>
          </p:nvSpPr>
          <p:spPr>
            <a:xfrm rot="5039110">
              <a:off x="2752716" y="1824031"/>
              <a:ext cx="95021" cy="297426"/>
            </a:xfrm>
            <a:custGeom>
              <a:avLst/>
              <a:gdLst>
                <a:gd name="connsiteX0" fmla="*/ 0 w 140970"/>
                <a:gd name="connsiteY0" fmla="*/ 424815 h 424815"/>
                <a:gd name="connsiteX1" fmla="*/ 70485 w 140970"/>
                <a:gd name="connsiteY1" fmla="*/ 0 h 424815"/>
                <a:gd name="connsiteX2" fmla="*/ 140970 w 140970"/>
                <a:gd name="connsiteY2" fmla="*/ 424815 h 424815"/>
                <a:gd name="connsiteX3" fmla="*/ 0 w 140970"/>
                <a:gd name="connsiteY3" fmla="*/ 424815 h 424815"/>
                <a:gd name="connsiteX0" fmla="*/ 0 w 140970"/>
                <a:gd name="connsiteY0" fmla="*/ 424815 h 431588"/>
                <a:gd name="connsiteX1" fmla="*/ 70485 w 140970"/>
                <a:gd name="connsiteY1" fmla="*/ 0 h 431588"/>
                <a:gd name="connsiteX2" fmla="*/ 140970 w 140970"/>
                <a:gd name="connsiteY2" fmla="*/ 424815 h 431588"/>
                <a:gd name="connsiteX3" fmla="*/ 0 w 140970"/>
                <a:gd name="connsiteY3" fmla="*/ 424815 h 431588"/>
                <a:gd name="connsiteX0" fmla="*/ 0 w 140970"/>
                <a:gd name="connsiteY0" fmla="*/ 424815 h 439242"/>
                <a:gd name="connsiteX1" fmla="*/ 70485 w 140970"/>
                <a:gd name="connsiteY1" fmla="*/ 0 h 439242"/>
                <a:gd name="connsiteX2" fmla="*/ 140970 w 140970"/>
                <a:gd name="connsiteY2" fmla="*/ 424815 h 439242"/>
                <a:gd name="connsiteX3" fmla="*/ 0 w 140970"/>
                <a:gd name="connsiteY3" fmla="*/ 424815 h 439242"/>
                <a:gd name="connsiteX0" fmla="*/ 0 w 140970"/>
                <a:gd name="connsiteY0" fmla="*/ 424815 h 441253"/>
                <a:gd name="connsiteX1" fmla="*/ 70485 w 140970"/>
                <a:gd name="connsiteY1" fmla="*/ 0 h 441253"/>
                <a:gd name="connsiteX2" fmla="*/ 140970 w 140970"/>
                <a:gd name="connsiteY2" fmla="*/ 424815 h 441253"/>
                <a:gd name="connsiteX3" fmla="*/ 0 w 140970"/>
                <a:gd name="connsiteY3" fmla="*/ 424815 h 441253"/>
                <a:gd name="connsiteX0" fmla="*/ 0 w 140970"/>
                <a:gd name="connsiteY0" fmla="*/ 424815 h 441253"/>
                <a:gd name="connsiteX1" fmla="*/ 70485 w 140970"/>
                <a:gd name="connsiteY1" fmla="*/ 0 h 441253"/>
                <a:gd name="connsiteX2" fmla="*/ 140970 w 140970"/>
                <a:gd name="connsiteY2" fmla="*/ 424815 h 441253"/>
                <a:gd name="connsiteX3" fmla="*/ 0 w 140970"/>
                <a:gd name="connsiteY3" fmla="*/ 424815 h 441253"/>
                <a:gd name="connsiteX0" fmla="*/ 0 w 140970"/>
                <a:gd name="connsiteY0" fmla="*/ 424815 h 441253"/>
                <a:gd name="connsiteX1" fmla="*/ 70485 w 140970"/>
                <a:gd name="connsiteY1" fmla="*/ 0 h 441253"/>
                <a:gd name="connsiteX2" fmla="*/ 140970 w 140970"/>
                <a:gd name="connsiteY2" fmla="*/ 424815 h 441253"/>
                <a:gd name="connsiteX3" fmla="*/ 0 w 140970"/>
                <a:gd name="connsiteY3" fmla="*/ 424815 h 441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441253">
                  <a:moveTo>
                    <a:pt x="0" y="424815"/>
                  </a:moveTo>
                  <a:cubicBezTo>
                    <a:pt x="23495" y="283210"/>
                    <a:pt x="52708" y="55880"/>
                    <a:pt x="70485" y="0"/>
                  </a:cubicBezTo>
                  <a:cubicBezTo>
                    <a:pt x="80648" y="21590"/>
                    <a:pt x="117475" y="283210"/>
                    <a:pt x="140970" y="424815"/>
                  </a:cubicBezTo>
                  <a:cubicBezTo>
                    <a:pt x="80645" y="447675"/>
                    <a:pt x="56518" y="445770"/>
                    <a:pt x="0" y="42481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sx="104000" sy="104000" algn="ctr" rotWithShape="0">
                <a:prstClr val="black">
                  <a:alpha val="2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5" name="Rectangle 20"/>
            <p:cNvSpPr/>
            <p:nvPr/>
          </p:nvSpPr>
          <p:spPr>
            <a:xfrm rot="20559427">
              <a:off x="1832941" y="1041578"/>
              <a:ext cx="1038365" cy="774404"/>
            </a:xfrm>
            <a:custGeom>
              <a:avLst/>
              <a:gdLst/>
              <a:ahLst/>
              <a:cxnLst/>
              <a:rect l="l" t="t" r="r" b="b"/>
              <a:pathLst>
                <a:path w="1038365" h="774404">
                  <a:moveTo>
                    <a:pt x="820015" y="24806"/>
                  </a:moveTo>
                  <a:cubicBezTo>
                    <a:pt x="836802" y="30701"/>
                    <a:pt x="846181" y="37435"/>
                    <a:pt x="846386" y="44774"/>
                  </a:cubicBezTo>
                  <a:lnTo>
                    <a:pt x="842313" y="51744"/>
                  </a:lnTo>
                  <a:lnTo>
                    <a:pt x="842717" y="51740"/>
                  </a:lnTo>
                  <a:cubicBezTo>
                    <a:pt x="752752" y="228893"/>
                    <a:pt x="774280" y="375352"/>
                    <a:pt x="767157" y="529128"/>
                  </a:cubicBezTo>
                  <a:cubicBezTo>
                    <a:pt x="927653" y="545642"/>
                    <a:pt x="1037017" y="584276"/>
                    <a:pt x="1038353" y="632112"/>
                  </a:cubicBezTo>
                  <a:cubicBezTo>
                    <a:pt x="1040312" y="702224"/>
                    <a:pt x="809460" y="765556"/>
                    <a:pt x="522729" y="773567"/>
                  </a:cubicBezTo>
                  <a:cubicBezTo>
                    <a:pt x="235999" y="781577"/>
                    <a:pt x="1971" y="731233"/>
                    <a:pt x="12" y="661121"/>
                  </a:cubicBezTo>
                  <a:cubicBezTo>
                    <a:pt x="-1330" y="613074"/>
                    <a:pt x="106659" y="568211"/>
                    <a:pt x="267146" y="542816"/>
                  </a:cubicBezTo>
                  <a:cubicBezTo>
                    <a:pt x="256295" y="381520"/>
                    <a:pt x="278358" y="215135"/>
                    <a:pt x="192176" y="66506"/>
                  </a:cubicBezTo>
                  <a:cubicBezTo>
                    <a:pt x="190317" y="65797"/>
                    <a:pt x="189968" y="64465"/>
                    <a:pt x="189931" y="63114"/>
                  </a:cubicBezTo>
                  <a:lnTo>
                    <a:pt x="190244" y="62577"/>
                  </a:lnTo>
                  <a:cubicBezTo>
                    <a:pt x="189755" y="60961"/>
                    <a:pt x="188913" y="59548"/>
                    <a:pt x="188060" y="58137"/>
                  </a:cubicBezTo>
                  <a:lnTo>
                    <a:pt x="192866" y="58090"/>
                  </a:lnTo>
                  <a:cubicBezTo>
                    <a:pt x="208544" y="30181"/>
                    <a:pt x="347345" y="5524"/>
                    <a:pt x="516674" y="793"/>
                  </a:cubicBezTo>
                  <a:cubicBezTo>
                    <a:pt x="652630" y="-3005"/>
                    <a:pt x="769654" y="7121"/>
                    <a:pt x="820015" y="2480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1320800" y="1696720"/>
              <a:ext cx="822960" cy="751840"/>
            </a:xfrm>
            <a:custGeom>
              <a:avLst/>
              <a:gdLst>
                <a:gd name="connsiteX0" fmla="*/ 822960 w 822960"/>
                <a:gd name="connsiteY0" fmla="*/ 751840 h 751840"/>
                <a:gd name="connsiteX1" fmla="*/ 360680 w 822960"/>
                <a:gd name="connsiteY1" fmla="*/ 447040 h 751840"/>
                <a:gd name="connsiteX2" fmla="*/ 147320 w 822960"/>
                <a:gd name="connsiteY2" fmla="*/ 406400 h 751840"/>
                <a:gd name="connsiteX3" fmla="*/ 81280 w 822960"/>
                <a:gd name="connsiteY3" fmla="*/ 71120 h 751840"/>
                <a:gd name="connsiteX4" fmla="*/ 0 w 822960"/>
                <a:gd name="connsiteY4" fmla="*/ 0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2960" h="751840">
                  <a:moveTo>
                    <a:pt x="822960" y="751840"/>
                  </a:moveTo>
                  <a:lnTo>
                    <a:pt x="360680" y="447040"/>
                  </a:lnTo>
                  <a:lnTo>
                    <a:pt x="147320" y="406400"/>
                  </a:lnTo>
                  <a:lnTo>
                    <a:pt x="81280" y="7112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Oval 206"/>
            <p:cNvSpPr/>
            <p:nvPr/>
          </p:nvSpPr>
          <p:spPr>
            <a:xfrm rot="20700000">
              <a:off x="2658202" y="243945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 rot="20700000">
              <a:off x="2759802" y="261725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 rot="20700000">
              <a:off x="2775042" y="284077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12" name="Top border"/>
          <p:cNvSpPr>
            <a:spLocks noChangeArrowheads="1"/>
          </p:cNvSpPr>
          <p:nvPr/>
        </p:nvSpPr>
        <p:spPr bwMode="auto">
          <a:xfrm>
            <a:off x="-36512" y="-2399408"/>
            <a:ext cx="9217024" cy="5475214"/>
          </a:xfrm>
          <a:custGeom>
            <a:avLst/>
            <a:gdLst/>
            <a:ahLst/>
            <a:cxnLst/>
            <a:rect l="l" t="t" r="r" b="b"/>
            <a:pathLst>
              <a:path w="9217024" h="5475214">
                <a:moveTo>
                  <a:pt x="0" y="0"/>
                </a:moveTo>
                <a:lnTo>
                  <a:pt x="9217024" y="0"/>
                </a:lnTo>
                <a:lnTo>
                  <a:pt x="9217024" y="3045208"/>
                </a:lnTo>
                <a:cubicBezTo>
                  <a:pt x="9175925" y="3060649"/>
                  <a:pt x="8949987" y="3142387"/>
                  <a:pt x="8778813" y="3142387"/>
                </a:cubicBezTo>
                <a:cubicBezTo>
                  <a:pt x="8590836" y="3142387"/>
                  <a:pt x="7712584" y="2931778"/>
                  <a:pt x="6825088" y="2865000"/>
                </a:cubicBezTo>
                <a:cubicBezTo>
                  <a:pt x="5936564" y="2798221"/>
                  <a:pt x="4570394" y="3109511"/>
                  <a:pt x="4025980" y="3176290"/>
                </a:cubicBezTo>
                <a:cubicBezTo>
                  <a:pt x="3482594" y="3243068"/>
                  <a:pt x="2671110" y="2781784"/>
                  <a:pt x="1927420" y="2759182"/>
                </a:cubicBezTo>
                <a:cubicBezTo>
                  <a:pt x="1183824" y="2737610"/>
                  <a:pt x="6859" y="2955353"/>
                  <a:pt x="6565" y="2955407"/>
                </a:cubicBezTo>
                <a:lnTo>
                  <a:pt x="6565" y="5475214"/>
                </a:lnTo>
                <a:lnTo>
                  <a:pt x="0" y="5475214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90500" dist="38100" dir="5400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5" name="Freeform 184"/>
          <p:cNvSpPr>
            <a:spLocks/>
          </p:cNvSpPr>
          <p:nvPr/>
        </p:nvSpPr>
        <p:spPr bwMode="auto">
          <a:xfrm>
            <a:off x="-36512" y="4297841"/>
            <a:ext cx="9217024" cy="2759489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73" h="2686">
                <a:moveTo>
                  <a:pt x="0" y="212"/>
                </a:moveTo>
                <a:cubicBezTo>
                  <a:pt x="0" y="212"/>
                  <a:pt x="1146" y="0"/>
                  <a:pt x="1870" y="21"/>
                </a:cubicBezTo>
                <a:cubicBezTo>
                  <a:pt x="2594" y="43"/>
                  <a:pt x="3384" y="492"/>
                  <a:pt x="3913" y="427"/>
                </a:cubicBezTo>
                <a:cubicBezTo>
                  <a:pt x="4443" y="362"/>
                  <a:pt x="5773" y="59"/>
                  <a:pt x="6638" y="124"/>
                </a:cubicBezTo>
                <a:cubicBezTo>
                  <a:pt x="7502" y="189"/>
                  <a:pt x="8357" y="394"/>
                  <a:pt x="8540" y="394"/>
                </a:cubicBezTo>
                <a:cubicBezTo>
                  <a:pt x="8724" y="394"/>
                  <a:pt x="8973" y="297"/>
                  <a:pt x="8973" y="297"/>
                </a:cubicBezTo>
                <a:cubicBezTo>
                  <a:pt x="8973" y="2686"/>
                  <a:pt x="8973" y="2686"/>
                  <a:pt x="8973" y="2686"/>
                </a:cubicBezTo>
                <a:cubicBezTo>
                  <a:pt x="0" y="2686"/>
                  <a:pt x="0" y="2686"/>
                  <a:pt x="0" y="2686"/>
                </a:cubicBezTo>
                <a:lnTo>
                  <a:pt x="0" y="2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tx1"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10" name="Group 209"/>
          <p:cNvGrpSpPr/>
          <p:nvPr/>
        </p:nvGrpSpPr>
        <p:grpSpPr>
          <a:xfrm>
            <a:off x="-643255" y="4251960"/>
            <a:ext cx="643255" cy="574040"/>
            <a:chOff x="5466080" y="2037080"/>
            <a:chExt cx="643255" cy="574040"/>
          </a:xfrm>
        </p:grpSpPr>
        <p:cxnSp>
          <p:nvCxnSpPr>
            <p:cNvPr id="211" name="Straight Connector 210"/>
            <p:cNvCxnSpPr/>
            <p:nvPr/>
          </p:nvCxnSpPr>
          <p:spPr>
            <a:xfrm>
              <a:off x="5669280" y="2420620"/>
              <a:ext cx="5080" cy="167640"/>
            </a:xfrm>
            <a:prstGeom prst="line">
              <a:avLst/>
            </a:prstGeom>
            <a:noFill/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</p:cxnSp>
        <p:sp>
          <p:nvSpPr>
            <p:cNvPr id="212" name="Oval 211"/>
            <p:cNvSpPr/>
            <p:nvPr/>
          </p:nvSpPr>
          <p:spPr>
            <a:xfrm>
              <a:off x="5466080" y="2118360"/>
              <a:ext cx="416560" cy="355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cxnSp>
          <p:nvCxnSpPr>
            <p:cNvPr id="213" name="Straight Connector 212"/>
            <p:cNvCxnSpPr/>
            <p:nvPr/>
          </p:nvCxnSpPr>
          <p:spPr>
            <a:xfrm flipH="1">
              <a:off x="5608320" y="2453640"/>
              <a:ext cx="15240" cy="157480"/>
            </a:xfrm>
            <a:prstGeom prst="line">
              <a:avLst/>
            </a:prstGeom>
            <a:noFill/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</p:cxnSp>
        <p:sp>
          <p:nvSpPr>
            <p:cNvPr id="214" name="Oval 213"/>
            <p:cNvSpPr/>
            <p:nvPr/>
          </p:nvSpPr>
          <p:spPr>
            <a:xfrm>
              <a:off x="5684519" y="2037080"/>
              <a:ext cx="267789" cy="228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15" name="Isosceles Triangle 38"/>
            <p:cNvSpPr/>
            <p:nvPr/>
          </p:nvSpPr>
          <p:spPr>
            <a:xfrm rot="5400000">
              <a:off x="5975963" y="2064998"/>
              <a:ext cx="87630" cy="179114"/>
            </a:xfrm>
            <a:custGeom>
              <a:avLst/>
              <a:gdLst>
                <a:gd name="connsiteX0" fmla="*/ 0 w 87630"/>
                <a:gd name="connsiteY0" fmla="*/ 167640 h 167640"/>
                <a:gd name="connsiteX1" fmla="*/ 43815 w 87630"/>
                <a:gd name="connsiteY1" fmla="*/ 0 h 167640"/>
                <a:gd name="connsiteX2" fmla="*/ 87630 w 87630"/>
                <a:gd name="connsiteY2" fmla="*/ 167640 h 167640"/>
                <a:gd name="connsiteX3" fmla="*/ 0 w 87630"/>
                <a:gd name="connsiteY3" fmla="*/ 167640 h 167640"/>
                <a:gd name="connsiteX0" fmla="*/ 0 w 87630"/>
                <a:gd name="connsiteY0" fmla="*/ 167640 h 173566"/>
                <a:gd name="connsiteX1" fmla="*/ 43815 w 87630"/>
                <a:gd name="connsiteY1" fmla="*/ 0 h 173566"/>
                <a:gd name="connsiteX2" fmla="*/ 87630 w 87630"/>
                <a:gd name="connsiteY2" fmla="*/ 167640 h 173566"/>
                <a:gd name="connsiteX3" fmla="*/ 0 w 87630"/>
                <a:gd name="connsiteY3" fmla="*/ 167640 h 173566"/>
                <a:gd name="connsiteX0" fmla="*/ 0 w 87630"/>
                <a:gd name="connsiteY0" fmla="*/ 167640 h 179114"/>
                <a:gd name="connsiteX1" fmla="*/ 43815 w 87630"/>
                <a:gd name="connsiteY1" fmla="*/ 0 h 179114"/>
                <a:gd name="connsiteX2" fmla="*/ 87630 w 87630"/>
                <a:gd name="connsiteY2" fmla="*/ 167640 h 179114"/>
                <a:gd name="connsiteX3" fmla="*/ 0 w 87630"/>
                <a:gd name="connsiteY3" fmla="*/ 167640 h 17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0" h="179114">
                  <a:moveTo>
                    <a:pt x="0" y="167640"/>
                  </a:moveTo>
                  <a:lnTo>
                    <a:pt x="43815" y="0"/>
                  </a:lnTo>
                  <a:lnTo>
                    <a:pt x="87630" y="167640"/>
                  </a:lnTo>
                  <a:cubicBezTo>
                    <a:pt x="52705" y="184785"/>
                    <a:pt x="31115" y="180975"/>
                    <a:pt x="0" y="16764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16" name="Oval 215"/>
            <p:cNvSpPr/>
            <p:nvPr/>
          </p:nvSpPr>
          <p:spPr>
            <a:xfrm rot="20700000">
              <a:off x="5817962" y="2088930"/>
              <a:ext cx="57320" cy="58442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924" y="267494"/>
            <a:ext cx="1112152" cy="1008112"/>
          </a:xfrm>
          <a:prstGeom prst="rect">
            <a:avLst/>
          </a:prstGeom>
          <a:effectLst>
            <a:outerShdw blurRad="152400" dist="38100" dir="5400000" algn="t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136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250">
        <p:fade/>
      </p:transition>
    </mc:Choice>
    <mc:Fallback xmlns="">
      <p:transition spd="med" advTm="825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3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3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3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32" presetClass="emph" presetSubtype="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7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32" presetClass="emph" presetSubtype="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9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0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1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3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800000">
                                          <p:cBhvr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decel="4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decel="44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2000" fill="hold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2000" fill="hold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2000" fill="hold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2000" fill="hold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decel="44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decel="44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decel="4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1" decel="44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decel="44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1" decel="44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20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20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1" decel="44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1" decel="4400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1" decel="44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1" decel="4400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2000" fill="hold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2000" fill="hold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1" decel="440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1" decel="4400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2000" fill="hold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2000" fill="hold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1" decel="4400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1" presetClass="path" presetSubtype="0" repeatCount="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9.87654E-7 C 3.05556E-6 -0.00864 0.00295 -0.01481 0.00781 -0.01481 C 0.0125 -0.01481 0.01545 -0.00895 0.01545 -0.00031 C 0.01545 0.00833 0.0125 0.0142 0.00781 0.0142 C 0.00364 0.0142 3.05556E-6 0.00864 3.05556E-6 -9.87654E-7 Z " pathEditMode="relative" rAng="0" ptsTypes="fffff">
                                          <p:cBhvr>
                                            <p:cTn id="111" dur="30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repeatCount="5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13" dur="3500" fill="hold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5" dur="2620" fill="hold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17" dur="262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8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9" dur="2620" fill="hold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0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21" dur="2600" fill="hold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2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3" dur="262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25" dur="262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8" presetClass="emph" presetSubtype="0" repeatCount="5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7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8" presetID="4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5.55556E-7 2.59259E-6 L 0.0191 -0.01513 C 0.02309 -0.01852 0.02899 -0.02006 0.03507 -0.02006 C 0.04219 -0.02006 0.04774 -0.01852 0.05174 -0.01513 L 0.07083 2.59259E-6 " pathEditMode="relative" rAng="0" ptsTypes="FffFF">
                                          <p:cBhvr>
                                            <p:cTn id="129" dur="75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42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4" presetClass="pat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7083 2.59259E-6 L 0.07517 -0.01821 C 0.07622 -0.02222 0.0776 -0.02439 0.07899 -0.02439 C 0.08073 -0.02439 0.08195 -0.02222 0.08299 -0.01821 L 0.0875 2.59259E-6 " pathEditMode="relative" rAng="0" ptsTypes="FffFF">
                                          <p:cBhvr>
                                            <p:cTn id="131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3" y="-1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4" presetClass="path" presetSubtype="0" accel="50000" decel="5000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Motion origin="layout" path="M 0.0875 -0.00093 L 0.11476 -0.02006 C 0.12049 -0.02439 0.12899 -0.02655 0.13802 -0.02655 C 0.14809 -0.02655 0.15625 -0.02439 0.16198 -0.02006 L 0.18941 -0.00093 " pathEditMode="relative" rAng="0" ptsTypes="FffFF">
                                          <p:cBhvr>
                                            <p:cTn id="133" dur="75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87" y="-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4" presetClass="path" presetSubtype="0" accel="50000" decel="50000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animMotion origin="layout" path="M 0.18941 -0.00093 C 0.19913 -0.01081 0.20955 -0.02716 0.24792 -0.02901 C 0.28629 -0.03087 0.29635 -0.01204 0.30729 0.00031 " pathEditMode="relative" rAng="0" ptsTypes="fsf">
                                          <p:cBhvr>
                                            <p:cTn id="135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85" y="-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4" presetClass="path" presetSubtype="0" accel="50000" decel="5000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0.30764 0.00061 L 0.31563 -0.01297 C 0.31736 -0.01574 0.31997 -0.01729 0.32257 -0.01729 C 0.3257 -0.01729 0.32813 -0.01574 0.32986 -0.01297 L 0.33802 0.00061 " pathEditMode="relative" rAng="0" ptsTypes="FffFF">
                                          <p:cBhvr>
                                            <p:cTn id="137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4" presetClass="path" presetSubtype="0" accel="50000" decel="50000" fill="hold" nodeType="withEffect">
                                      <p:stCondLst>
                                        <p:cond delay="9600"/>
                                      </p:stCondLst>
                                      <p:childTnLst>
                                        <p:animMotion origin="layout" path="M 0.3382 0.00123 L 0.3783 -0.0071 C 0.38663 -0.00926 0.39879 -0.00741 0.41094 -0.00247 C 0.42483 0.00277 0.43559 0.00987 0.44271 0.01758 L 0.47726 0.05553 " pathEditMode="relative" rAng="745995" ptsTypes="FffFF">
                                          <p:cBhvr>
                                            <p:cTn id="139" dur="75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35" y="11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" presetID="44" presetClass="path" presetSubtype="0" accel="50000" decel="5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0.47778 0.05463 L 0.50955 0.03364 C 0.51615 0.02901 0.52639 0.02561 0.53698 0.02407 C 0.54913 0.02253 0.55903 0.02284 0.56597 0.02561 L 0.59948 0.0395 " pathEditMode="relative" rAng="-274973" ptsTypes="FffFF">
                                          <p:cBhvr>
                                            <p:cTn id="141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4" y="-18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" presetID="44" presetClass="path" presetSubtype="0" accel="50000" decel="50000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animMotion origin="layout" path="M 0.59948 0.0395 L 0.60799 0.02654 C 0.60972 0.02346 0.6125 0.02222 0.61545 0.02222 C 0.61858 0.02222 0.62118 0.02346 0.62292 0.02654 L 0.63177 0.0395 " pathEditMode="relative" rAng="0" ptsTypes="FffFF">
                                          <p:cBhvr>
                                            <p:cTn id="143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15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4" presetID="44" presetClass="path" presetSubtype="0" accel="50000" decel="50000" fill="hold" nodeType="withEffect">
                                      <p:stCondLst>
                                        <p:cond delay="15200"/>
                                      </p:stCondLst>
                                      <p:childTnLst>
                                        <p:animMotion origin="layout" path="M 0.63177 0.03858 L 0.66285 0.02376 C 0.66927 0.02037 0.67899 0.01882 0.68924 0.01882 C 0.70087 0.01882 0.71007 0.02037 0.71649 0.02376 L 0.74774 0.03858 " pathEditMode="relative" rAng="0" ptsTypes="FffFF">
                                          <p:cBhvr>
                                            <p:cTn id="145" dur="75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99" y="-9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6" presetID="44" presetClass="path" presetSubtype="0" accel="50000" decel="50000" fill="hold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0.74774 0.03827 L 0.75538 0.02561 C 0.75695 0.02253 0.75938 0.02129 0.76181 0.02129 C 0.76476 0.02129 0.76701 0.02253 0.76858 0.02561 L 0.77639 0.03827 " pathEditMode="relative" rAng="0" ptsTypes="FffFF">
                                          <p:cBhvr>
                                            <p:cTn id="147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24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42" presetClass="path" presetSubtype="0" accel="50000" de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38889E-6 1.60494E-6 L 1.38889E-6 0.54352 " pathEditMode="relative" rAng="0" ptsTypes="AA">
                                          <p:cBhvr>
                                            <p:cTn id="152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20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88889E-6 4.93827E-6 L 3.88889E-6 0.51975 " pathEditMode="relative" rAng="0" ptsTypes="AA">
                                          <p:cBhvr>
                                            <p:cTn id="157" dur="2000" fill="hold"/>
                                            <p:tgtEl>
                                              <p:spTgt spid="20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9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decel="5000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62" dur="2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decel="5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67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decel="5000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72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0" presetClass="entr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42" presetClass="path" presetSubtype="0" accel="50000" decel="5000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7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8" presetID="10" presetClass="entr" presetSubtype="0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accel="50000" decel="50000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82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10" presetClass="entr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42" presetClass="path" presetSubtype="0" accel="50000" decel="5000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87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42" presetClass="path" presetSubtype="0" accel="50000" decel="50000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92" dur="2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3" presetID="10" presetClass="entr" presetSubtype="0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42" presetClass="path" presetSubtype="0" accel="50000" decel="50000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97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8" presetID="10" presetClass="entr" presetSubtype="0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42" presetClass="path" presetSubtype="0" accel="50000" decel="5000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02" dur="2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grpId="1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42" presetClass="path" presetSubtype="0" accel="50000" decel="50000" fill="hold" grpId="0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07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12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0" presetClass="entr" presetSubtype="0" fill="hold" grpId="1" nodeType="withEffect">
                                      <p:stCondLst>
                                        <p:cond delay="63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5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6" presetID="42" presetClass="path" presetSubtype="0" accel="50000" decel="50000" fill="hold" grpId="0" nodeType="withEffect">
                                      <p:stCondLst>
                                        <p:cond delay="6300"/>
                                      </p:stCondLst>
                                      <p:childTnLst>
                                        <p:animMotion origin="layout" path="M 4.44444E-6 2.09877E-6 L 4.44444E-6 0.54599 " pathEditMode="relative" rAng="0" ptsTypes="AA">
                                          <p:cBhvr>
                                            <p:cTn id="21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2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8" presetID="10" presetClass="entr" presetSubtype="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42" presetClass="path" presetSubtype="0" accel="50000" decel="50000" fill="hold" grpId="0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22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3" presetID="10" presetClass="entr" presetSubtype="0" fill="hold" grpId="1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42" presetClass="path" presetSubtype="0" accel="50000" decel="50000" fill="hold" grpId="0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27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8" presetID="10" presetClass="entr" presetSubtype="0" fill="hold" grpId="1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1" presetID="42" presetClass="path" presetSubtype="0" accel="50000" decel="50000" fill="hold" grpId="0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32" dur="2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3" presetID="10" presetClass="entr" presetSubtype="0" fill="hold" grpId="1" nodeType="withEffect">
                                      <p:stCondLst>
                                        <p:cond delay="77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6" presetID="42" presetClass="path" presetSubtype="0" accel="50000" decel="50000" fill="hold" grpId="0" nodeType="withEffect">
                                      <p:stCondLst>
                                        <p:cond delay="7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37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8" presetID="10" presetClass="entr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42" presetClass="path" presetSubtype="0" accel="50000" decel="5000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1.38889E-6 2.46914E-7 L 1.38889E-6 0.49074 " pathEditMode="relative" rAng="0" ptsTypes="AA">
                                          <p:cBhvr>
                                            <p:cTn id="242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3" presetID="10" presetClass="entr" presetSubtype="0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42" presetClass="path" presetSubtype="0" accel="50000" decel="50000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Motion origin="layout" path="M 2.77778E-7 3.58025E-6 L 2.77778E-7 0.52808 " pathEditMode="relative" rAng="0" ptsTypes="AA">
                                          <p:cBhvr>
                                            <p:cTn id="247" dur="2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6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8" presetID="10" presetClass="entr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42" presetClass="path" presetSubtype="0" accel="50000" decel="5000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52" dur="2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3" presetID="10" presetClass="entr" presetSubtype="0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5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42" presetClass="path" presetSubtype="0" accel="50000" decel="50000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57" dur="2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8" presetID="10" presetClass="entr" presetSubtype="0" fill="hold" grpId="1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0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42" presetClass="path" presetSubtype="0" accel="50000" decel="50000" fill="hold" grpId="0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62" dur="2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3" presetID="10" presetClass="entr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5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6" presetID="42" presetClass="path" presetSubtype="0" accel="50000" decel="50000" fill="hold" grpId="0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67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8" presetID="10" presetClass="entr" presetSubtype="0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0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1" presetID="42" presetClass="path" presetSubtype="0" accel="50000" decel="5000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72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3" presetID="10" presetClass="entr" presetSubtype="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42" presetClass="path" presetSubtype="0" accel="50000" decel="5000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77" dur="2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8" presetID="10" presetClass="entr" presetSubtype="0" fill="hold" grpId="1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42" presetClass="path" presetSubtype="0" accel="50000" decel="50000" fill="hold" grpId="0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82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3" presetID="10" presetClass="entr" presetSubtype="0" fill="hold" grpId="1" nodeType="withEffect">
                                      <p:stCondLst>
                                        <p:cond delay="74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5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42" presetClass="path" presetSubtype="0" accel="50000" decel="50000" fill="hold" grpId="0" nodeType="withEffect">
                                      <p:stCondLst>
                                        <p:cond delay="7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87" dur="2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8" presetID="10" presetClass="entr" presetSubtype="0" fill="hold" grpId="1" nodeType="withEffect">
                                      <p:stCondLst>
                                        <p:cond delay="860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0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1" presetID="42" presetClass="path" presetSubtype="0" accel="50000" decel="50000" fill="hold" grpId="0" nodeType="withEffect">
                                      <p:stCondLst>
                                        <p:cond delay="8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92" dur="2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3" presetID="10" presetClass="entr" presetSubtype="0" fill="hold" grpId="1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5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42" presetClass="path" presetSubtype="0" accel="50000" decel="50000" fill="hold" grpId="0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97" dur="2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8" presetID="10" presetClass="entr" presetSubtype="0" fill="hold" grpId="1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0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1" presetID="42" presetClass="path" presetSubtype="0" accel="50000" decel="50000" fill="hold" grpId="0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02" dur="2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3" presetID="10" presetClass="entr" presetSubtype="0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6" presetID="42" presetClass="path" presetSubtype="0" accel="50000" decel="5000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07" dur="2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8" presetID="10" presetClass="entr" presetSubtype="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0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42" presetClass="path" presetSubtype="0" accel="50000" decel="5000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12" dur="2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3" presetID="10" presetClass="entr" presetSubtype="0" fill="hold" grpId="1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6" presetID="42" presetClass="path" presetSubtype="0" accel="50000" decel="50000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17" dur="2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8" presetID="10" presetClass="entr" presetSubtype="0" fill="hold" grpId="1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set>
                                          <p:cBhvr>
                                            <p:cTn id="3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0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1" presetID="42" presetClass="path" presetSubtype="0" accel="50000" decel="50000" fill="hold" grpId="0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22" dur="2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10" presetClass="entr" presetSubtype="0" fill="hold" grpId="1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6" presetID="42" presetClass="path" presetSubtype="0" accel="50000" decel="50000" fill="hold" grpId="0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27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8" presetID="10" presetClass="entr" presetSubtype="0" fill="hold" grpId="0" nodeType="withEffect">
                                      <p:stCondLst>
                                        <p:cond delay="740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0" dur="500"/>
                                            <p:tgtEl>
                                              <p:spTgt spid="20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1" presetID="42" presetClass="path" presetSubtype="0" accel="50000" decel="50000" fill="hold" grpId="1" nodeType="withEffect">
                                      <p:stCondLst>
                                        <p:cond delay="7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32" dur="2000" fill="hold"/>
                                            <p:tgtEl>
                                              <p:spTgt spid="20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3" presetID="10" presetClass="entr" presetSubtype="0" fill="hold" grpId="0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5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6" presetID="42" presetClass="path" presetSubtype="0" accel="50000" decel="50000" fill="hold" grpId="1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animMotion origin="layout" path="M -1.38889E-6 2.59259E-6 L -1.38889E-6 0.4929 " pathEditMode="relative" rAng="0" ptsTypes="AA">
                                          <p:cBhvr>
                                            <p:cTn id="337" dur="2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46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8" presetID="10" presetClass="entr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42" presetClass="path" presetSubtype="0" accel="50000" decel="5000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42" dur="2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3" presetID="10" presetClass="entr" presetSubtype="0" fill="hold" grpId="0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5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6" presetID="42" presetClass="path" presetSubtype="0" accel="50000" decel="50000" fill="hold" grpId="1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47" dur="2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8" presetID="10" presetClass="entr" presetSubtype="0" fill="hold" grpId="0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1" presetID="42" presetClass="path" presetSubtype="0" accel="50000" decel="50000" fill="hold" grpId="1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52" dur="2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3" presetID="10" presetClass="entr" presetSubtype="0" fill="hold" grpId="0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6" presetID="42" presetClass="path" presetSubtype="0" accel="50000" decel="50000" fill="hold" grpId="1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57" dur="2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8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42" presetClass="pat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62" dur="2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3" presetID="10" presetClass="entr" presetSubtype="0" fill="hold" grpId="0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5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6" presetID="42" presetClass="path" presetSubtype="0" accel="50000" decel="50000" fill="hold" grpId="1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67" dur="2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8" presetID="10" presetClass="entr" presetSubtype="0" fill="hold" grpId="0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0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42" presetClass="path" presetSubtype="0" accel="50000" decel="50000" fill="hold" grpId="1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72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3" presetID="10" presetClass="entr" presetSubtype="0" fill="hold" grpId="0" nodeType="withEffect">
                                      <p:stCondLst>
                                        <p:cond delay="109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5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42" presetClass="path" presetSubtype="0" accel="50000" decel="50000" fill="hold" grpId="1" nodeType="withEffect">
                                      <p:stCondLst>
                                        <p:cond delay="10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77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1340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1" presetID="42" presetClass="path" presetSubtype="0" accel="50000" decel="50000" fill="hold" grpId="1" nodeType="withEffect">
                                      <p:stCondLst>
                                        <p:cond delay="13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82" dur="2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3" presetID="10" presetClass="entr" presetSubtype="0" fill="hold" grpId="0" nodeType="withEffect">
                                      <p:stCondLst>
                                        <p:cond delay="1540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5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6" presetID="42" presetClass="path" presetSubtype="0" accel="50000" decel="50000" fill="hold" grpId="1" nodeType="withEffect">
                                      <p:stCondLst>
                                        <p:cond delay="15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87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8" presetID="10" presetClass="entr" presetSubtype="0" fill="hold" grpId="0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set>
                                          <p:cBhvr>
                                            <p:cTn id="3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0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1" presetID="42" presetClass="path" presetSubtype="0" accel="50000" decel="50000" fill="hold" grpId="1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92" dur="2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3" presetID="10" presetClass="entr" presetSubtype="0" fill="hold" grpId="0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5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6" presetID="42" presetClass="path" presetSubtype="0" accel="50000" decel="50000" fill="hold" grpId="1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97" dur="2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8" presetID="10" presetClass="entr" presetSubtype="0" fill="hold" grpId="0" nodeType="withEffect">
                                      <p:stCondLst>
                                        <p:cond delay="9400"/>
                                      </p:stCondLst>
                                      <p:childTnLs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0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1" presetID="42" presetClass="path" presetSubtype="0" accel="50000" decel="50000" fill="hold" grpId="1" nodeType="withEffect">
                                      <p:stCondLst>
                                        <p:cond delay="9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02" dur="2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3" presetID="10" presetClass="entr" presetSubtype="0" fill="hold" grpId="0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6" presetID="42" presetClass="path" presetSubtype="0" accel="50000" decel="50000" fill="hold" grpId="1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07" dur="2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8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0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1" presetID="42" presetClass="pat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12" dur="2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3" presetID="10" presetClass="entr" presetSubtype="0" fill="hold" grpId="0" nodeType="withEffect">
                                      <p:stCondLst>
                                        <p:cond delay="11600"/>
                                      </p:stCondLst>
                                      <p:childTnLs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5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6" presetID="42" presetClass="path" presetSubtype="0" accel="50000" decel="50000" fill="hold" grpId="1" nodeType="withEffect">
                                      <p:stCondLst>
                                        <p:cond delay="11600"/>
                                      </p:stCondLst>
                                      <p:childTnLst>
                                        <p:animMotion origin="layout" path="M -1.38889E-6 2.59259E-6 L -1.38889E-6 0.50247 " pathEditMode="relative" rAng="0" ptsTypes="AA">
                                          <p:cBhvr>
                                            <p:cTn id="417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1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8" presetID="10" presetClass="entr" presetSubtype="0" fill="hold" grpId="0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0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1" presetID="42" presetClass="path" presetSubtype="0" accel="50000" decel="50000" fill="hold" grpId="1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22" dur="2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3" presetID="10" presetClass="entr" presetSubtype="0" fill="hold" grpId="0" nodeType="withEffect">
                                      <p:stCondLst>
                                        <p:cond delay="13100"/>
                                      </p:stCondLst>
                                      <p:childTnLst>
                                        <p:set>
                                          <p:cBhvr>
                                            <p:cTn id="4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6" presetID="42" presetClass="path" presetSubtype="0" accel="50000" decel="50000" fill="hold" grpId="1" nodeType="withEffect">
                                      <p:stCondLst>
                                        <p:cond delay="13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27" dur="2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8" presetID="10" presetClass="entr" presetSubtype="0" fill="hold" grpId="0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0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1" presetID="42" presetClass="path" presetSubtype="0" accel="50000" decel="50000" fill="hold" grpId="1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32" dur="2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3" presetID="10" presetClass="entr" presetSubtype="0" fill="hold" grpId="0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5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6" presetID="42" presetClass="path" presetSubtype="0" accel="50000" decel="50000" fill="hold" grpId="1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37" dur="2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8" presetID="10" presetClass="entr" presetSubtype="0" fill="hold" grpId="0" nodeType="withEffect">
                                      <p:stCondLst>
                                        <p:cond delay="11400"/>
                                      </p:stCondLst>
                                      <p:childTnLst>
                                        <p:set>
                                          <p:cBhvr>
                                            <p:cTn id="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0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1" presetID="42" presetClass="path" presetSubtype="0" accel="50000" decel="50000" fill="hold" grpId="1" nodeType="withEffect">
                                      <p:stCondLst>
                                        <p:cond delay="11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42" dur="2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3" presetID="10" presetClass="entr" presetSubtype="0" fill="hold" grpId="0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set>
                                          <p:cBhvr>
                                            <p:cTn id="4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6" presetID="42" presetClass="path" presetSubtype="0" accel="50000" decel="50000" fill="hold" grpId="1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47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8" presetID="10" presetClass="entr" presetSubtype="0" fill="hold" grpId="0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set>
                                          <p:cBhvr>
                                            <p:cTn id="4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0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1" presetID="42" presetClass="path" presetSubtype="0" accel="50000" decel="50000" fill="hold" grpId="1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52" dur="2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3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5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6" presetID="42" presetClass="pat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57" dur="2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8" presetID="10" presetClass="entr" presetSubtype="0" fill="hold" grpId="0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set>
                                          <p:cBhvr>
                                            <p:cTn id="4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0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1" presetID="42" presetClass="path" presetSubtype="0" accel="50000" decel="50000" fill="hold" grpId="1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62" dur="2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3" presetID="10" presetClass="entr" presetSubtype="0" fill="hold" grpId="0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set>
                                          <p:cBhvr>
                                            <p:cTn id="4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5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6" presetID="42" presetClass="path" presetSubtype="0" accel="50000" decel="50000" fill="hold" grpId="1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67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8" presetID="10" presetClass="entr" presetSubtype="0" fill="hold" grpId="0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set>
                                          <p:cBhvr>
                                            <p:cTn id="4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0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1" presetID="42" presetClass="path" presetSubtype="0" accel="50000" decel="50000" fill="hold" grpId="1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72" dur="2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3" presetID="10" presetClass="entr" presetSubtype="0" fill="hold" grpId="0" nodeType="withEffect">
                                      <p:stCondLst>
                                        <p:cond delay="1030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5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6" presetID="42" presetClass="path" presetSubtype="0" accel="50000" decel="50000" fill="hold" grpId="1" nodeType="withEffect">
                                      <p:stCondLst>
                                        <p:cond delay="10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77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8" presetID="10" presetClass="entr" presetSubtype="0" fill="hold" grpId="0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set>
                                          <p:cBhvr>
                                            <p:cTn id="4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0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1" presetID="42" presetClass="path" presetSubtype="0" accel="50000" decel="50000" fill="hold" grpId="1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82" dur="2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3" presetID="10" presetClass="entr" presetSubtype="0" fill="hold" grpId="0" nodeType="withEffect">
                                      <p:stCondLst>
                                        <p:cond delay="15400"/>
                                      </p:stCondLst>
                                      <p:childTnLst>
                                        <p:set>
                                          <p:cBhvr>
                                            <p:cTn id="4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5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6" presetID="42" presetClass="path" presetSubtype="0" accel="50000" decel="50000" fill="hold" grpId="1" nodeType="withEffect">
                                      <p:stCondLst>
                                        <p:cond delay="15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87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8" presetID="10" presetClass="entr" presetSubtype="0" fill="hold" grpId="0" nodeType="withEffect">
                                      <p:stCondLst>
                                        <p:cond delay="13900"/>
                                      </p:stCondLst>
                                      <p:childTnLst>
                                        <p:set>
                                          <p:cBhvr>
                                            <p:cTn id="4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0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1" presetID="42" presetClass="path" presetSubtype="0" accel="50000" decel="50000" fill="hold" grpId="1" nodeType="withEffect">
                                      <p:stCondLst>
                                        <p:cond delay="13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92" dur="2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3" presetID="10" presetClass="entr" presetSubtype="0" fill="hold" grpId="0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5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6" presetID="42" presetClass="path" presetSubtype="0" accel="50000" decel="50000" fill="hold" grpId="1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97" dur="2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8" presetID="10" presetClass="entr" presetSubtype="0" fill="hold" grpId="0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set>
                                          <p:cBhvr>
                                            <p:cTn id="4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0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1" presetID="42" presetClass="path" presetSubtype="0" accel="50000" decel="50000" fill="hold" grpId="1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02" dur="2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3" presetID="10" presetClass="entr" presetSubtype="0" fill="hold" grpId="0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5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6" presetID="42" presetClass="path" presetSubtype="0" accel="50000" decel="50000" fill="hold" grpId="1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07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8" presetID="10" presetClass="entr" presetSubtype="0" fill="hold" grpId="1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set>
                                          <p:cBhvr>
                                            <p:cTn id="5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0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1" presetID="42" presetClass="path" presetSubtype="0" accel="50000" decel="50000" fill="hold" grpId="0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12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3" presetID="10" presetClass="entr" presetSubtype="0" fill="hold" grpId="1" nodeType="withEffect">
                                      <p:stCondLst>
                                        <p:cond delay="11800"/>
                                      </p:stCondLst>
                                      <p:childTnLst>
                                        <p:set>
                                          <p:cBhvr>
                                            <p:cTn id="5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5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6" presetID="42" presetClass="path" presetSubtype="0" accel="50000" decel="50000" fill="hold" grpId="0" nodeType="withEffect">
                                      <p:stCondLst>
                                        <p:cond delay="11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17" dur="2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8" presetID="10" presetClass="entr" presetSubtype="0" fill="hold" grpId="1" nodeType="withEffect">
                                      <p:stCondLst>
                                        <p:cond delay="10700"/>
                                      </p:stCondLst>
                                      <p:childTnLst>
                                        <p:set>
                                          <p:cBhvr>
                                            <p:cTn id="5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0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1" presetID="42" presetClass="path" presetSubtype="0" accel="50000" decel="50000" fill="hold" grpId="0" nodeType="withEffect">
                                      <p:stCondLst>
                                        <p:cond delay="10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22" dur="2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3" presetID="10" presetClass="entr" presetSubtype="0" fill="hold" grpId="1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set>
                                          <p:cBhvr>
                                            <p:cTn id="5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5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6" presetID="42" presetClass="path" presetSubtype="0" accel="50000" decel="50000" fill="hold" grpId="0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27" dur="2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8" presetID="10" presetClass="entr" presetSubtype="0" fill="hold" grpId="1" nodeType="withEffect">
                                      <p:stCondLst>
                                        <p:cond delay="9100"/>
                                      </p:stCondLst>
                                      <p:childTnLst>
                                        <p:set>
                                          <p:cBhvr>
                                            <p:cTn id="5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0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1" presetID="42" presetClass="path" presetSubtype="0" accel="50000" decel="50000" fill="hold" grpId="0" nodeType="withEffect">
                                      <p:stCondLst>
                                        <p:cond delay="9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32" dur="2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3" presetID="10" presetClass="entr" presetSubtype="0" fill="hold" grpId="1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5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6" presetID="42" presetClass="path" presetSubtype="0" accel="50000" decel="50000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37" dur="2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8" presetID="10" presetClass="entr" presetSubtype="0" fill="hold" grpId="1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set>
                                          <p:cBhvr>
                                            <p:cTn id="5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0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1" presetID="42" presetClass="path" presetSubtype="0" accel="50000" decel="50000" fill="hold" grpId="0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42" dur="2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3" presetID="10" presetClass="entr" presetSubtype="0" fill="hold" grpId="1" nodeType="withEffect">
                                      <p:stCondLst>
                                        <p:cond delay="13400"/>
                                      </p:stCondLst>
                                      <p:childTnLst>
                                        <p:set>
                                          <p:cBhvr>
                                            <p:cTn id="5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5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6" presetID="42" presetClass="path" presetSubtype="0" accel="50000" decel="50000" fill="hold" grpId="0" nodeType="withEffect">
                                      <p:stCondLst>
                                        <p:cond delay="13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47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8" presetID="10" presetClass="entr" presetSubtype="0" fill="hold" grpId="1" nodeType="withEffect">
                                      <p:stCondLst>
                                        <p:cond delay="15100"/>
                                      </p:stCondLst>
                                      <p:childTnLst>
                                        <p:set>
                                          <p:cBhvr>
                                            <p:cTn id="5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0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1" presetID="42" presetClass="path" presetSubtype="0" accel="50000" decel="50000" fill="hold" grpId="0" nodeType="withEffect">
                                      <p:stCondLst>
                                        <p:cond delay="15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52" dur="2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3" presetID="10" presetClass="entr" presetSubtype="0" fill="hold" grpId="1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set>
                                          <p:cBhvr>
                                            <p:cTn id="5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5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6" presetID="42" presetClass="path" presetSubtype="0" accel="50000" decel="50000" fill="hold" grpId="0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57" dur="2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8" presetID="10" presetClass="entr" presetSubtype="0" fill="hold" grpId="1" nodeType="withEffect">
                                      <p:stCondLst>
                                        <p:cond delay="15200"/>
                                      </p:stCondLst>
                                      <p:childTnLst>
                                        <p:set>
                                          <p:cBhvr>
                                            <p:cTn id="5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0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1" presetID="42" presetClass="path" presetSubtype="0" accel="50000" decel="50000" fill="hold" grpId="0" nodeType="withEffect">
                                      <p:stCondLst>
                                        <p:cond delay="15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62" dur="2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3" presetID="10" presetClass="entr" presetSubtype="0" fill="hold" grpId="1" nodeType="withEffect">
                                      <p:stCondLst>
                                        <p:cond delay="14900"/>
                                      </p:stCondLst>
                                      <p:childTnLst>
                                        <p:set>
                                          <p:cBhvr>
                                            <p:cTn id="5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5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6" presetID="42" presetClass="path" presetSubtype="0" accel="50000" decel="50000" fill="hold" grpId="0" nodeType="withEffect">
                                      <p:stCondLst>
                                        <p:cond delay="14900"/>
                                      </p:stCondLst>
                                      <p:childTnLst>
                                        <p:animMotion origin="layout" path="M 4.44444E-6 2.09877E-6 L 4.44444E-6 0.54599 " pathEditMode="relative" rAng="0" ptsTypes="AA">
                                          <p:cBhvr>
                                            <p:cTn id="56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2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8" presetID="10" presetClass="entr" presetSubtype="0" fill="hold" grpId="1" nodeType="withEffect">
                                      <p:stCondLst>
                                        <p:cond delay="15600"/>
                                      </p:stCondLst>
                                      <p:childTnLst>
                                        <p:set>
                                          <p:cBhvr>
                                            <p:cTn id="5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0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1" presetID="42" presetClass="path" presetSubtype="0" accel="50000" decel="50000" fill="hold" grpId="0" nodeType="withEffect">
                                      <p:stCondLst>
                                        <p:cond delay="15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72" dur="2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3" presetID="10" presetClass="entr" presetSubtype="0" fill="hold" grpId="1" nodeType="withEffect">
                                      <p:stCondLst>
                                        <p:cond delay="13600"/>
                                      </p:stCondLst>
                                      <p:childTnLst>
                                        <p:set>
                                          <p:cBhvr>
                                            <p:cTn id="5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5" dur="5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6" presetID="42" presetClass="path" presetSubtype="0" accel="50000" decel="50000" fill="hold" grpId="0" nodeType="withEffect">
                                      <p:stCondLst>
                                        <p:cond delay="13600"/>
                                      </p:stCondLst>
                                      <p:childTnLst>
                                        <p:animMotion origin="layout" path="M 1.38889E-6 2.46914E-7 L 1.38889E-6 0.49074 " pathEditMode="relative" rAng="0" ptsTypes="AA">
                                          <p:cBhvr>
                                            <p:cTn id="577" dur="2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8" presetID="10" presetClass="entr" presetSubtype="0" fill="hold" grpId="1" nodeType="withEffect">
                                      <p:stCondLst>
                                        <p:cond delay="11400"/>
                                      </p:stCondLst>
                                      <p:childTnLst>
                                        <p:set>
                                          <p:cBhvr>
                                            <p:cTn id="5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0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1" presetID="42" presetClass="path" presetSubtype="0" accel="50000" decel="50000" fill="hold" grpId="0" nodeType="withEffect">
                                      <p:stCondLst>
                                        <p:cond delay="11400"/>
                                      </p:stCondLst>
                                      <p:childTnLst>
                                        <p:animMotion origin="layout" path="M 2.77778E-7 3.58025E-6 L 2.77778E-7 0.52808 " pathEditMode="relative" rAng="0" ptsTypes="AA">
                                          <p:cBhvr>
                                            <p:cTn id="582" dur="2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6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3" presetID="10" presetClass="entr" presetSubtype="0" fill="hold" grpId="1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set>
                                          <p:cBhvr>
                                            <p:cTn id="5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5" dur="50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6" presetID="42" presetClass="path" presetSubtype="0" accel="50000" decel="50000" fill="hold" grpId="0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87" dur="2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8" presetID="10" presetClass="entr" presetSubtype="0" fill="hold" grpId="1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set>
                                          <p:cBhvr>
                                            <p:cTn id="5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0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1" presetID="42" presetClass="path" presetSubtype="0" accel="50000" decel="50000" fill="hold" grpId="0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92" dur="2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3" presetID="10" presetClass="entr" presetSubtype="0" fill="hold" grpId="1" nodeType="withEffect">
                                      <p:stCondLst>
                                        <p:cond delay="8400"/>
                                      </p:stCondLst>
                                      <p:childTnLst>
                                        <p:set>
                                          <p:cBhvr>
                                            <p:cTn id="5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5" dur="5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6" presetID="42" presetClass="path" presetSubtype="0" accel="50000" decel="50000" fill="hold" grpId="0" nodeType="withEffect">
                                      <p:stCondLst>
                                        <p:cond delay="8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97" dur="2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8" presetID="10" presetClass="entr" presetSubtype="0" fill="hold" grpId="1" nodeType="withEffect">
                                      <p:stCondLst>
                                        <p:cond delay="14300"/>
                                      </p:stCondLst>
                                      <p:childTnLst>
                                        <p:set>
                                          <p:cBhvr>
                                            <p:cTn id="5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0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1" presetID="42" presetClass="path" presetSubtype="0" accel="50000" decel="50000" fill="hold" grpId="0" nodeType="withEffect">
                                      <p:stCondLst>
                                        <p:cond delay="14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02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3" presetID="10" presetClass="entr" presetSubtype="0" fill="hold" grpId="1" nodeType="withEffect">
                                      <p:stCondLst>
                                        <p:cond delay="15600"/>
                                      </p:stCondLst>
                                      <p:childTnLst>
                                        <p:set>
                                          <p:cBhvr>
                                            <p:cTn id="6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5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6" presetID="42" presetClass="path" presetSubtype="0" accel="50000" decel="50000" fill="hold" grpId="0" nodeType="withEffect">
                                      <p:stCondLst>
                                        <p:cond delay="15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07" dur="2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8" presetID="10" presetClass="entr" presetSubtype="0" fill="hold" grpId="1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set>
                                          <p:cBhvr>
                                            <p:cTn id="6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0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1" presetID="42" presetClass="path" presetSubtype="0" accel="50000" decel="50000" fill="hold" grpId="0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12" dur="2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3" presetID="10" presetClass="entr" presetSubtype="0" fill="hold" grpId="1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6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5" dur="5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6" presetID="42" presetClass="path" presetSubtype="0" accel="50000" decel="50000" fill="hold" grpId="0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17" dur="2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8" presetID="10" presetClass="entr" presetSubtype="0" fill="hold" grpId="1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set>
                                          <p:cBhvr>
                                            <p:cTn id="6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0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1" presetID="42" presetClass="path" presetSubtype="0" accel="50000" decel="50000" fill="hold" grpId="0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22" dur="2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3" presetID="10" presetClass="entr" presetSubtype="0" fill="hold" grpId="1" nodeType="withEffect">
                                      <p:stCondLst>
                                        <p:cond delay="12900"/>
                                      </p:stCondLst>
                                      <p:childTnLst>
                                        <p:set>
                                          <p:cBhvr>
                                            <p:cTn id="6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5" dur="5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6" presetID="42" presetClass="path" presetSubtype="0" accel="50000" decel="50000" fill="hold" grpId="0" nodeType="withEffect">
                                      <p:stCondLst>
                                        <p:cond delay="12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27" dur="2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8" presetID="10" presetClass="entr" presetSubtype="0" fill="hold" grpId="1" nodeType="withEffect">
                                      <p:stCondLst>
                                        <p:cond delay="13900"/>
                                      </p:stCondLst>
                                      <p:childTnLst>
                                        <p:set>
                                          <p:cBhvr>
                                            <p:cTn id="6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0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1" presetID="42" presetClass="path" presetSubtype="0" accel="50000" decel="50000" fill="hold" grpId="0" nodeType="withEffect">
                                      <p:stCondLst>
                                        <p:cond delay="13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32" dur="2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3" presetID="10" presetClass="entr" presetSubtype="0" fill="hold" grpId="1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set>
                                          <p:cBhvr>
                                            <p:cTn id="6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5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6" presetID="42" presetClass="path" presetSubtype="0" accel="50000" decel="50000" fill="hold" grpId="0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37" dur="2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8" presetID="10" presetClass="entr" presetSubtype="0" fill="hold" grpId="1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set>
                                          <p:cBhvr>
                                            <p:cTn id="6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0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1" presetID="42" presetClass="path" presetSubtype="0" accel="50000" decel="50000" fill="hold" grpId="0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42" dur="2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3" presetID="10" presetClass="entr" presetSubtype="0" fill="hold" grpId="1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set>
                                          <p:cBhvr>
                                            <p:cTn id="6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5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6" presetID="42" presetClass="path" presetSubtype="0" accel="50000" decel="50000" fill="hold" grpId="0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47" dur="2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8" presetID="10" presetClass="entr" presetSubtype="0" fill="hold" grpId="1" nodeType="withEffect">
                                      <p:stCondLst>
                                        <p:cond delay="14600"/>
                                      </p:stCondLst>
                                      <p:childTnLst>
                                        <p:set>
                                          <p:cBhvr>
                                            <p:cTn id="6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0" dur="5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1" presetID="42" presetClass="path" presetSubtype="0" accel="50000" decel="50000" fill="hold" grpId="0" nodeType="withEffect">
                                      <p:stCondLst>
                                        <p:cond delay="14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52" dur="2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3" presetID="10" presetClass="entr" presetSubtype="0" fill="hold" grpId="1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6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5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6" presetID="42" presetClass="path" presetSubtype="0" accel="50000" decel="50000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57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8" presetID="10" presetClass="entr" presetSubtype="0" fill="hold" grpId="1" nodeType="withEffect">
                                      <p:stCondLst>
                                        <p:cond delay="14300"/>
                                      </p:stCondLst>
                                      <p:childTnLst>
                                        <p:set>
                                          <p:cBhvr>
                                            <p:cTn id="6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0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1" presetID="42" presetClass="path" presetSubtype="0" accel="50000" decel="50000" fill="hold" grpId="0" nodeType="withEffect">
                                      <p:stCondLst>
                                        <p:cond delay="14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62" dur="2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5" dur="98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6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8" dur="118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9" presetID="10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1" dur="140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2" presetID="2" presetClass="entr" presetSubtype="4" fill="hold" nodeType="withEffect" p14:presetBounceEnd="58000">
                                      <p:stCondLst>
                                        <p:cond delay="15000"/>
                                      </p:stCondLst>
                                      <p:childTnLst>
                                        <p:set>
                                          <p:cBhvr>
                                            <p:cTn id="6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674" dur="125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75" dur="125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6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77" dur="3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8" dur="3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79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0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1" dur="3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2" dur="3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3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4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5" dur="3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6" dur="3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7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8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9" dur="3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0" dur="3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91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2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93" dur="3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4" dur="3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95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6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97" dur="3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8" dur="3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99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0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1" dur="3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2" dur="3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3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4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5" dur="3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6" dur="3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7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8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9" dur="4000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0" dur="4000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1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2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13" dur="4000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4" dur="4000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5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6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17" dur="4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8" dur="4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9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0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1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2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3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4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5" dur="4000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6" dur="4000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7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8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9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0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31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2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33" dur="4000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4" dur="4000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35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6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37" dur="4000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8" dur="4000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39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0" presetID="2" presetClass="entr" presetSubtype="1" fill="hold" nodeType="withEffect">
                                      <p:stCondLst>
                                        <p:cond delay="16500"/>
                                      </p:stCondLst>
                                      <p:childTnLst>
                                        <p:set>
                                          <p:cBhvr>
                                            <p:cTn id="7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2" dur="4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3" dur="4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23" grpId="2" animBg="1"/>
          <p:bldP spid="26" grpId="0" animBg="1"/>
          <p:bldP spid="26" grpId="1" animBg="1"/>
          <p:bldP spid="26" grpId="2" animBg="1"/>
          <p:bldP spid="29" grpId="0" animBg="1"/>
          <p:bldP spid="29" grpId="1" animBg="1"/>
          <p:bldP spid="29" grpId="2" animBg="1"/>
          <p:bldP spid="2048" grpId="0" animBg="1"/>
          <p:bldP spid="2048" grpId="1" animBg="1"/>
          <p:bldP spid="2048" grpId="2" animBg="1"/>
          <p:bldP spid="2053" grpId="0" animBg="1"/>
          <p:bldP spid="2053" grpId="1" animBg="1"/>
          <p:bldP spid="2053" grpId="2" animBg="1"/>
          <p:bldP spid="2057" grpId="0" animBg="1"/>
          <p:bldP spid="2057" grpId="1" animBg="1"/>
          <p:bldP spid="2057" grpId="2" animBg="1"/>
          <p:bldP spid="2064" grpId="0" animBg="1"/>
          <p:bldP spid="2064" grpId="1" animBg="1"/>
          <p:bldP spid="2064" grpId="2" animBg="1"/>
          <p:bldP spid="2068" grpId="0" animBg="1"/>
          <p:bldP spid="2068" grpId="1" animBg="1"/>
          <p:bldP spid="2068" grpId="2" animBg="1"/>
          <p:bldP spid="2070" grpId="1" animBg="1"/>
          <p:bldP spid="2070" grpId="2" animBg="1"/>
          <p:bldP spid="2072" grpId="0" animBg="1"/>
          <p:bldP spid="2072" grpId="1" animBg="1"/>
          <p:bldP spid="2073" grpId="0" animBg="1"/>
          <p:bldP spid="2073" grpId="1" animBg="1"/>
          <p:bldP spid="67" grpId="0" animBg="1"/>
          <p:bldP spid="67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4" grpId="0" animBg="1"/>
          <p:bldP spid="74" grpId="1" animBg="1"/>
          <p:bldP spid="2075" grpId="1" animBg="1"/>
          <p:bldP spid="2075" grpId="2" animBg="1"/>
          <p:bldP spid="17" grpId="0" animBg="1"/>
          <p:bldP spid="17" grpId="1" animBg="1"/>
          <p:bldP spid="82" grpId="0" animBg="1"/>
          <p:bldP spid="82" grpId="1" animBg="1"/>
          <p:bldP spid="84" grpId="0" animBg="1"/>
          <p:bldP spid="84" grpId="1" animBg="1"/>
          <p:bldP spid="85" grpId="0" animBg="1"/>
          <p:bldP spid="85" grpId="1" animBg="1"/>
          <p:bldP spid="88" grpId="0" animBg="1"/>
          <p:bldP spid="88" grpId="1" animBg="1"/>
          <p:bldP spid="89" grpId="0" animBg="1"/>
          <p:bldP spid="89" grpId="1" animBg="1"/>
          <p:bldP spid="90" grpId="0" animBg="1"/>
          <p:bldP spid="90" grpId="1" animBg="1"/>
          <p:bldP spid="91" grpId="0" animBg="1"/>
          <p:bldP spid="91" grpId="1" animBg="1"/>
          <p:bldP spid="92" grpId="0" animBg="1"/>
          <p:bldP spid="92" grpId="1" animBg="1"/>
          <p:bldP spid="93" grpId="0" animBg="1"/>
          <p:bldP spid="93" grpId="1" animBg="1"/>
          <p:bldP spid="94" grpId="0" animBg="1"/>
          <p:bldP spid="94" grpId="1" animBg="1"/>
          <p:bldP spid="95" grpId="0" animBg="1"/>
          <p:bldP spid="95" grpId="1" animBg="1"/>
          <p:bldP spid="96" grpId="0" animBg="1"/>
          <p:bldP spid="96" grpId="1" animBg="1"/>
          <p:bldP spid="97" grpId="0" animBg="1"/>
          <p:bldP spid="97" grpId="1" animBg="1"/>
          <p:bldP spid="86" grpId="0" animBg="1"/>
          <p:bldP spid="86" grpId="1" animBg="1"/>
          <p:bldP spid="87" grpId="0" animBg="1"/>
          <p:bldP spid="8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 animBg="1"/>
          <p:bldP spid="101" grpId="1" animBg="1"/>
          <p:bldP spid="102" grpId="0" animBg="1"/>
          <p:bldP spid="102" grpId="1" animBg="1"/>
          <p:bldP spid="103" grpId="0" animBg="1"/>
          <p:bldP spid="103" grpId="1" animBg="1"/>
          <p:bldP spid="104" grpId="0" animBg="1"/>
          <p:bldP spid="104" grpId="1" animBg="1"/>
          <p:bldP spid="105" grpId="0" animBg="1"/>
          <p:bldP spid="105" grpId="1" animBg="1"/>
          <p:bldP spid="106" grpId="0" animBg="1"/>
          <p:bldP spid="106" grpId="1" animBg="1"/>
          <p:bldP spid="107" grpId="0" animBg="1"/>
          <p:bldP spid="107" grpId="1" animBg="1"/>
          <p:bldP spid="108" grpId="0" animBg="1"/>
          <p:bldP spid="108" grpId="1" animBg="1"/>
          <p:bldP spid="109" grpId="0" animBg="1"/>
          <p:bldP spid="109" grpId="1" animBg="1"/>
          <p:bldP spid="110" grpId="0" animBg="1"/>
          <p:bldP spid="110" grpId="1" animBg="1"/>
          <p:bldP spid="111" grpId="0" animBg="1"/>
          <p:bldP spid="111" grpId="1" animBg="1"/>
          <p:bldP spid="112" grpId="0" animBg="1"/>
          <p:bldP spid="112" grpId="1" animBg="1"/>
          <p:bldP spid="113" grpId="0" animBg="1"/>
          <p:bldP spid="113" grpId="1" animBg="1"/>
          <p:bldP spid="114" grpId="0" animBg="1"/>
          <p:bldP spid="114" grpId="1" animBg="1"/>
          <p:bldP spid="115" grpId="0" animBg="1"/>
          <p:bldP spid="115" grpId="1" animBg="1"/>
          <p:bldP spid="116" grpId="0" animBg="1"/>
          <p:bldP spid="116" grpId="1" animBg="1"/>
          <p:bldP spid="118" grpId="0" animBg="1"/>
          <p:bldP spid="118" grpId="1" animBg="1"/>
          <p:bldP spid="119" grpId="0" animBg="1"/>
          <p:bldP spid="119" grpId="1" animBg="1"/>
          <p:bldP spid="120" grpId="0" animBg="1"/>
          <p:bldP spid="120" grpId="1" animBg="1"/>
          <p:bldP spid="121" grpId="0" animBg="1"/>
          <p:bldP spid="121" grpId="1" animBg="1"/>
          <p:bldP spid="122" grpId="0" animBg="1"/>
          <p:bldP spid="122" grpId="1" animBg="1"/>
          <p:bldP spid="123" grpId="0" animBg="1"/>
          <p:bldP spid="123" grpId="1" animBg="1"/>
          <p:bldP spid="124" grpId="0" animBg="1"/>
          <p:bldP spid="124" grpId="1" animBg="1"/>
          <p:bldP spid="125" grpId="0" animBg="1"/>
          <p:bldP spid="125" grpId="1" animBg="1"/>
          <p:bldP spid="126" grpId="0" animBg="1"/>
          <p:bldP spid="126" grpId="1" animBg="1"/>
          <p:bldP spid="127" grpId="0" animBg="1"/>
          <p:bldP spid="127" grpId="1" animBg="1"/>
          <p:bldP spid="128" grpId="0" animBg="1"/>
          <p:bldP spid="128" grpId="1" animBg="1"/>
          <p:bldP spid="133" grpId="0" animBg="1"/>
          <p:bldP spid="133" grpId="1" animBg="1"/>
          <p:bldP spid="134" grpId="0" animBg="1"/>
          <p:bldP spid="134" grpId="1" animBg="1"/>
          <p:bldP spid="135" grpId="0" animBg="1"/>
          <p:bldP spid="135" grpId="1" animBg="1"/>
          <p:bldP spid="136" grpId="0" animBg="1"/>
          <p:bldP spid="136" grpId="1" animBg="1"/>
          <p:bldP spid="137" grpId="0" animBg="1"/>
          <p:bldP spid="137" grpId="1" animBg="1"/>
          <p:bldP spid="138" grpId="0" animBg="1"/>
          <p:bldP spid="138" grpId="1" animBg="1"/>
          <p:bldP spid="139" grpId="0" animBg="1"/>
          <p:bldP spid="139" grpId="1" animBg="1"/>
          <p:bldP spid="140" grpId="0" animBg="1"/>
          <p:bldP spid="140" grpId="1" animBg="1"/>
          <p:bldP spid="141" grpId="0" animBg="1"/>
          <p:bldP spid="141" grpId="1" animBg="1"/>
          <p:bldP spid="142" grpId="0" animBg="1"/>
          <p:bldP spid="142" grpId="1" animBg="1"/>
          <p:bldP spid="143" grpId="0" animBg="1"/>
          <p:bldP spid="143" grpId="1" animBg="1"/>
          <p:bldP spid="144" grpId="0" animBg="1"/>
          <p:bldP spid="144" grpId="1" animBg="1"/>
          <p:bldP spid="145" grpId="0" animBg="1"/>
          <p:bldP spid="145" grpId="1" animBg="1"/>
          <p:bldP spid="146" grpId="0" animBg="1"/>
          <p:bldP spid="146" grpId="1" animBg="1"/>
          <p:bldP spid="147" grpId="0" animBg="1"/>
          <p:bldP spid="147" grpId="1" animBg="1"/>
          <p:bldP spid="148" grpId="0" animBg="1"/>
          <p:bldP spid="148" grpId="1" animBg="1"/>
          <p:bldP spid="149" grpId="0" animBg="1"/>
          <p:bldP spid="149" grpId="1" animBg="1"/>
          <p:bldP spid="150" grpId="0" animBg="1"/>
          <p:bldP spid="150" grpId="1" animBg="1"/>
          <p:bldP spid="151" grpId="0" animBg="1"/>
          <p:bldP spid="151" grpId="1" animBg="1"/>
          <p:bldP spid="152" grpId="0" animBg="1"/>
          <p:bldP spid="152" grpId="1" animBg="1"/>
          <p:bldP spid="153" grpId="0" animBg="1"/>
          <p:bldP spid="153" grpId="1" animBg="1"/>
          <p:bldP spid="154" grpId="0" animBg="1"/>
          <p:bldP spid="154" grpId="1" animBg="1"/>
          <p:bldP spid="155" grpId="0" animBg="1"/>
          <p:bldP spid="155" grpId="1" animBg="1"/>
          <p:bldP spid="156" grpId="0" animBg="1"/>
          <p:bldP spid="156" grpId="1" animBg="1"/>
          <p:bldP spid="157" grpId="0" animBg="1"/>
          <p:bldP spid="157" grpId="1" animBg="1"/>
          <p:bldP spid="158" grpId="0" animBg="1"/>
          <p:bldP spid="158" grpId="1" animBg="1"/>
          <p:bldP spid="159" grpId="0" animBg="1"/>
          <p:bldP spid="159" grpId="1" animBg="1"/>
          <p:bldP spid="160" grpId="0" animBg="1"/>
          <p:bldP spid="160" grpId="1" animBg="1"/>
          <p:bldP spid="161" grpId="0" animBg="1"/>
          <p:bldP spid="161" grpId="1" animBg="1"/>
          <p:bldP spid="162" grpId="0" animBg="1"/>
          <p:bldP spid="162" grpId="1" animBg="1"/>
          <p:bldP spid="163" grpId="0" animBg="1"/>
          <p:bldP spid="163" grpId="1" animBg="1"/>
          <p:bldP spid="164" grpId="0" animBg="1"/>
          <p:bldP spid="164" grpId="1" animBg="1"/>
          <p:bldP spid="165" grpId="0" animBg="1"/>
          <p:bldP spid="165" grpId="1" animBg="1"/>
          <p:bldP spid="166" grpId="0" animBg="1"/>
          <p:bldP spid="166" grpId="1" animBg="1"/>
          <p:bldP spid="167" grpId="0" animBg="1"/>
          <p:bldP spid="167" grpId="1" animBg="1"/>
          <p:bldP spid="168" grpId="0" animBg="1"/>
          <p:bldP spid="168" grpId="1" animBg="1"/>
          <p:bldP spid="169" grpId="0" animBg="1"/>
          <p:bldP spid="169" grpId="1" animBg="1"/>
          <p:bldP spid="170" grpId="0" animBg="1"/>
          <p:bldP spid="170" grpId="1" animBg="1"/>
          <p:bldP spid="171" grpId="0" animBg="1"/>
          <p:bldP spid="171" grpId="1" animBg="1"/>
          <p:bldP spid="172" grpId="0" animBg="1"/>
          <p:bldP spid="172" grpId="1" animBg="1"/>
          <p:bldP spid="173" grpId="0" animBg="1"/>
          <p:bldP spid="173" grpId="1" animBg="1"/>
          <p:bldP spid="174" grpId="0" animBg="1"/>
          <p:bldP spid="174" grpId="1" animBg="1"/>
          <p:bldP spid="175" grpId="0" animBg="1"/>
          <p:bldP spid="175" grpId="1" animBg="1"/>
          <p:bldP spid="176" grpId="0" animBg="1"/>
          <p:bldP spid="176" grpId="1" animBg="1"/>
          <p:bldP spid="177" grpId="0" animBg="1"/>
          <p:bldP spid="177" grpId="1" animBg="1"/>
          <p:bldP spid="178" grpId="0" animBg="1"/>
          <p:bldP spid="178" grpId="1" animBg="1"/>
          <p:bldP spid="179" grpId="0" animBg="1"/>
          <p:bldP spid="179" grpId="1" animBg="1"/>
          <p:bldP spid="180" grpId="0" animBg="1"/>
          <p:bldP spid="180" grpId="1" animBg="1"/>
          <p:bldP spid="181" grpId="0" animBg="1"/>
          <p:bldP spid="181" grpId="1" animBg="1"/>
          <p:bldP spid="182" grpId="0" animBg="1"/>
          <p:bldP spid="182" grpId="1" animBg="1"/>
          <p:bldP spid="183" grpId="0" animBg="1"/>
          <p:bldP spid="184" grpId="0" animBg="1"/>
          <p:bldP spid="18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3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3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3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32" presetClass="emph" presetSubtype="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7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32" presetClass="emph" presetSubtype="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9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0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1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3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0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800000">
                                          <p:cBhvr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decel="4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decel="44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2000" fill="hold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2000" fill="hold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2000" fill="hold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2000" fill="hold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decel="44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decel="44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decel="4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1" decel="44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decel="44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1" decel="44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20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20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1" decel="44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1" decel="4400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1" decel="44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1" decel="4400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2000" fill="hold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2000" fill="hold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1" decel="440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1" decel="4400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2000" fill="hold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2000" fill="hold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1" decel="4400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1" presetClass="path" presetSubtype="0" repeatCount="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9.87654E-7 C 3.05556E-6 -0.00864 0.00295 -0.01481 0.00781 -0.01481 C 0.0125 -0.01481 0.01545 -0.00895 0.01545 -0.00031 C 0.01545 0.00833 0.0125 0.0142 0.00781 0.0142 C 0.00364 0.0142 3.05556E-6 0.00864 3.05556E-6 -9.87654E-7 Z " pathEditMode="relative" rAng="0" ptsTypes="fffff">
                                          <p:cBhvr>
                                            <p:cTn id="111" dur="30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repeatCount="5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13" dur="3500" fill="hold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5" dur="2620" fill="hold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17" dur="262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8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9" dur="2620" fill="hold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0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21" dur="2600" fill="hold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2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3" dur="262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repeatCount="7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25" dur="262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8" presetClass="emph" presetSubtype="0" repeatCount="5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7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8" presetID="4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5.55556E-7 2.59259E-6 L 0.0191 -0.01513 C 0.02309 -0.01852 0.02899 -0.02006 0.03507 -0.02006 C 0.04219 -0.02006 0.04774 -0.01852 0.05174 -0.01513 L 0.07083 2.59259E-6 " pathEditMode="relative" rAng="0" ptsTypes="FffFF">
                                          <p:cBhvr>
                                            <p:cTn id="129" dur="75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42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4" presetClass="pat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7083 2.59259E-6 L 0.07517 -0.01821 C 0.07622 -0.02222 0.0776 -0.02439 0.07899 -0.02439 C 0.08073 -0.02439 0.08195 -0.02222 0.08299 -0.01821 L 0.0875 2.59259E-6 " pathEditMode="relative" rAng="0" ptsTypes="FffFF">
                                          <p:cBhvr>
                                            <p:cTn id="131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3" y="-1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4" presetClass="path" presetSubtype="0" accel="50000" decel="5000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Motion origin="layout" path="M 0.0875 -0.00093 L 0.11476 -0.02006 C 0.12049 -0.02439 0.12899 -0.02655 0.13802 -0.02655 C 0.14809 -0.02655 0.15625 -0.02439 0.16198 -0.02006 L 0.18941 -0.00093 " pathEditMode="relative" rAng="0" ptsTypes="FffFF">
                                          <p:cBhvr>
                                            <p:cTn id="133" dur="75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87" y="-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4" presetClass="path" presetSubtype="0" accel="50000" decel="50000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animMotion origin="layout" path="M 0.18941 -0.00093 C 0.19913 -0.01081 0.20955 -0.02716 0.24792 -0.02901 C 0.28629 -0.03087 0.29635 -0.01204 0.30729 0.00031 " pathEditMode="relative" rAng="0" ptsTypes="fsf">
                                          <p:cBhvr>
                                            <p:cTn id="135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85" y="-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4" presetClass="path" presetSubtype="0" accel="50000" decel="5000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0.30764 0.00061 L 0.31563 -0.01297 C 0.31736 -0.01574 0.31997 -0.01729 0.32257 -0.01729 C 0.3257 -0.01729 0.32813 -0.01574 0.32986 -0.01297 L 0.33802 0.00061 " pathEditMode="relative" rAng="0" ptsTypes="FffFF">
                                          <p:cBhvr>
                                            <p:cTn id="137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4" presetClass="path" presetSubtype="0" accel="50000" decel="50000" fill="hold" nodeType="withEffect">
                                      <p:stCondLst>
                                        <p:cond delay="9600"/>
                                      </p:stCondLst>
                                      <p:childTnLst>
                                        <p:animMotion origin="layout" path="M 0.3382 0.00123 L 0.3783 -0.0071 C 0.38663 -0.00926 0.39879 -0.00741 0.41094 -0.00247 C 0.42483 0.00277 0.43559 0.00987 0.44271 0.01758 L 0.47726 0.05553 " pathEditMode="relative" rAng="745995" ptsTypes="FffFF">
                                          <p:cBhvr>
                                            <p:cTn id="139" dur="75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35" y="11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" presetID="44" presetClass="path" presetSubtype="0" accel="50000" decel="5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0.47778 0.05463 L 0.50955 0.03364 C 0.51615 0.02901 0.52639 0.02561 0.53698 0.02407 C 0.54913 0.02253 0.55903 0.02284 0.56597 0.02561 L 0.59948 0.0395 " pathEditMode="relative" rAng="-274973" ptsTypes="FffFF">
                                          <p:cBhvr>
                                            <p:cTn id="141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4" y="-18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" presetID="44" presetClass="path" presetSubtype="0" accel="50000" decel="50000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animMotion origin="layout" path="M 0.59948 0.0395 L 0.60799 0.02654 C 0.60972 0.02346 0.6125 0.02222 0.61545 0.02222 C 0.61858 0.02222 0.62118 0.02346 0.62292 0.02654 L 0.63177 0.0395 " pathEditMode="relative" rAng="0" ptsTypes="FffFF">
                                          <p:cBhvr>
                                            <p:cTn id="143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15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4" presetID="44" presetClass="path" presetSubtype="0" accel="50000" decel="50000" fill="hold" nodeType="withEffect">
                                      <p:stCondLst>
                                        <p:cond delay="15200"/>
                                      </p:stCondLst>
                                      <p:childTnLst>
                                        <p:animMotion origin="layout" path="M 0.63177 0.03858 L 0.66285 0.02376 C 0.66927 0.02037 0.67899 0.01882 0.68924 0.01882 C 0.70087 0.01882 0.71007 0.02037 0.71649 0.02376 L 0.74774 0.03858 " pathEditMode="relative" rAng="0" ptsTypes="FffFF">
                                          <p:cBhvr>
                                            <p:cTn id="145" dur="75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99" y="-9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6" presetID="44" presetClass="path" presetSubtype="0" accel="50000" decel="50000" fill="hold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0.74774 0.03827 L 0.75538 0.02561 C 0.75695 0.02253 0.75938 0.02129 0.76181 0.02129 C 0.76476 0.02129 0.76701 0.02253 0.76858 0.02561 L 0.77639 0.03827 " pathEditMode="relative" rAng="0" ptsTypes="FffFF">
                                          <p:cBhvr>
                                            <p:cTn id="147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24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42" presetClass="path" presetSubtype="0" accel="50000" de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38889E-6 1.60494E-6 L 1.38889E-6 0.54352 " pathEditMode="relative" rAng="0" ptsTypes="AA">
                                          <p:cBhvr>
                                            <p:cTn id="152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20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88889E-6 4.93827E-6 L 3.88889E-6 0.51975 " pathEditMode="relative" rAng="0" ptsTypes="AA">
                                          <p:cBhvr>
                                            <p:cTn id="157" dur="2000" fill="hold"/>
                                            <p:tgtEl>
                                              <p:spTgt spid="20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9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decel="5000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62" dur="2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decel="5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67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decel="5000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72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0" presetClass="entr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42" presetClass="path" presetSubtype="0" accel="50000" decel="5000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7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8" presetID="10" presetClass="entr" presetSubtype="0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accel="50000" decel="50000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82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10" presetClass="entr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42" presetClass="path" presetSubtype="0" accel="50000" decel="5000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87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42" presetClass="path" presetSubtype="0" accel="50000" decel="50000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92" dur="2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3" presetID="10" presetClass="entr" presetSubtype="0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42" presetClass="path" presetSubtype="0" accel="50000" decel="50000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197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8" presetID="10" presetClass="entr" presetSubtype="0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42" presetClass="path" presetSubtype="0" accel="50000" decel="5000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02" dur="2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grpId="1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42" presetClass="path" presetSubtype="0" accel="50000" decel="50000" fill="hold" grpId="0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07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12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0" presetClass="entr" presetSubtype="0" fill="hold" grpId="1" nodeType="withEffect">
                                      <p:stCondLst>
                                        <p:cond delay="63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5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6" presetID="42" presetClass="path" presetSubtype="0" accel="50000" decel="50000" fill="hold" grpId="0" nodeType="withEffect">
                                      <p:stCondLst>
                                        <p:cond delay="6300"/>
                                      </p:stCondLst>
                                      <p:childTnLst>
                                        <p:animMotion origin="layout" path="M 4.44444E-6 2.09877E-6 L 4.44444E-6 0.54599 " pathEditMode="relative" rAng="0" ptsTypes="AA">
                                          <p:cBhvr>
                                            <p:cTn id="21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2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8" presetID="10" presetClass="entr" presetSubtype="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42" presetClass="path" presetSubtype="0" accel="50000" decel="50000" fill="hold" grpId="0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22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3" presetID="10" presetClass="entr" presetSubtype="0" fill="hold" grpId="1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42" presetClass="path" presetSubtype="0" accel="50000" decel="50000" fill="hold" grpId="0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27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8" presetID="10" presetClass="entr" presetSubtype="0" fill="hold" grpId="1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1" presetID="42" presetClass="path" presetSubtype="0" accel="50000" decel="50000" fill="hold" grpId="0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32" dur="2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3" presetID="10" presetClass="entr" presetSubtype="0" fill="hold" grpId="1" nodeType="withEffect">
                                      <p:stCondLst>
                                        <p:cond delay="77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6" presetID="42" presetClass="path" presetSubtype="0" accel="50000" decel="50000" fill="hold" grpId="0" nodeType="withEffect">
                                      <p:stCondLst>
                                        <p:cond delay="7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37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8" presetID="10" presetClass="entr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42" presetClass="path" presetSubtype="0" accel="50000" decel="5000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1.38889E-6 2.46914E-7 L 1.38889E-6 0.49074 " pathEditMode="relative" rAng="0" ptsTypes="AA">
                                          <p:cBhvr>
                                            <p:cTn id="242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3" presetID="10" presetClass="entr" presetSubtype="0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42" presetClass="path" presetSubtype="0" accel="50000" decel="50000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Motion origin="layout" path="M 2.77778E-7 3.58025E-6 L 2.77778E-7 0.52808 " pathEditMode="relative" rAng="0" ptsTypes="AA">
                                          <p:cBhvr>
                                            <p:cTn id="247" dur="2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6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8" presetID="10" presetClass="entr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42" presetClass="path" presetSubtype="0" accel="50000" decel="5000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52" dur="2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3" presetID="10" presetClass="entr" presetSubtype="0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5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42" presetClass="path" presetSubtype="0" accel="50000" decel="50000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57" dur="2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8" presetID="10" presetClass="entr" presetSubtype="0" fill="hold" grpId="1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0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42" presetClass="path" presetSubtype="0" accel="50000" decel="50000" fill="hold" grpId="0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62" dur="2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3" presetID="10" presetClass="entr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5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6" presetID="42" presetClass="path" presetSubtype="0" accel="50000" decel="50000" fill="hold" grpId="0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67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8" presetID="10" presetClass="entr" presetSubtype="0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0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1" presetID="42" presetClass="path" presetSubtype="0" accel="50000" decel="5000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72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3" presetID="10" presetClass="entr" presetSubtype="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42" presetClass="path" presetSubtype="0" accel="50000" decel="5000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77" dur="2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8" presetID="10" presetClass="entr" presetSubtype="0" fill="hold" grpId="1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42" presetClass="path" presetSubtype="0" accel="50000" decel="50000" fill="hold" grpId="0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82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3" presetID="10" presetClass="entr" presetSubtype="0" fill="hold" grpId="1" nodeType="withEffect">
                                      <p:stCondLst>
                                        <p:cond delay="74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5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42" presetClass="path" presetSubtype="0" accel="50000" decel="50000" fill="hold" grpId="0" nodeType="withEffect">
                                      <p:stCondLst>
                                        <p:cond delay="7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87" dur="2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8" presetID="10" presetClass="entr" presetSubtype="0" fill="hold" grpId="1" nodeType="withEffect">
                                      <p:stCondLst>
                                        <p:cond delay="860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0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1" presetID="42" presetClass="path" presetSubtype="0" accel="50000" decel="50000" fill="hold" grpId="0" nodeType="withEffect">
                                      <p:stCondLst>
                                        <p:cond delay="8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92" dur="2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3" presetID="10" presetClass="entr" presetSubtype="0" fill="hold" grpId="1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5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42" presetClass="path" presetSubtype="0" accel="50000" decel="50000" fill="hold" grpId="0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297" dur="2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8" presetID="10" presetClass="entr" presetSubtype="0" fill="hold" grpId="1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0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1" presetID="42" presetClass="path" presetSubtype="0" accel="50000" decel="50000" fill="hold" grpId="0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02" dur="2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3" presetID="10" presetClass="entr" presetSubtype="0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6" presetID="42" presetClass="path" presetSubtype="0" accel="50000" decel="5000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07" dur="2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8" presetID="10" presetClass="entr" presetSubtype="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0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42" presetClass="path" presetSubtype="0" accel="50000" decel="5000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12" dur="2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3" presetID="10" presetClass="entr" presetSubtype="0" fill="hold" grpId="1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6" presetID="42" presetClass="path" presetSubtype="0" accel="50000" decel="50000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17" dur="2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8" presetID="10" presetClass="entr" presetSubtype="0" fill="hold" grpId="1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set>
                                          <p:cBhvr>
                                            <p:cTn id="3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0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1" presetID="42" presetClass="path" presetSubtype="0" accel="50000" decel="50000" fill="hold" grpId="0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22" dur="2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10" presetClass="entr" presetSubtype="0" fill="hold" grpId="1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6" presetID="42" presetClass="path" presetSubtype="0" accel="50000" decel="50000" fill="hold" grpId="0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27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8" presetID="10" presetClass="entr" presetSubtype="0" fill="hold" grpId="0" nodeType="withEffect">
                                      <p:stCondLst>
                                        <p:cond delay="740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0" dur="500"/>
                                            <p:tgtEl>
                                              <p:spTgt spid="20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1" presetID="42" presetClass="path" presetSubtype="0" accel="50000" decel="50000" fill="hold" grpId="1" nodeType="withEffect">
                                      <p:stCondLst>
                                        <p:cond delay="7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32" dur="2000" fill="hold"/>
                                            <p:tgtEl>
                                              <p:spTgt spid="20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3" presetID="10" presetClass="entr" presetSubtype="0" fill="hold" grpId="0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5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6" presetID="42" presetClass="path" presetSubtype="0" accel="50000" decel="50000" fill="hold" grpId="1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animMotion origin="layout" path="M -1.38889E-6 2.59259E-6 L -1.38889E-6 0.4929 " pathEditMode="relative" rAng="0" ptsTypes="AA">
                                          <p:cBhvr>
                                            <p:cTn id="337" dur="2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46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8" presetID="10" presetClass="entr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42" presetClass="path" presetSubtype="0" accel="50000" decel="5000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42" dur="2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3" presetID="10" presetClass="entr" presetSubtype="0" fill="hold" grpId="0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5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6" presetID="42" presetClass="path" presetSubtype="0" accel="50000" decel="50000" fill="hold" grpId="1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47" dur="2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8" presetID="10" presetClass="entr" presetSubtype="0" fill="hold" grpId="0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1" presetID="42" presetClass="path" presetSubtype="0" accel="50000" decel="50000" fill="hold" grpId="1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52" dur="2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3" presetID="10" presetClass="entr" presetSubtype="0" fill="hold" grpId="0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6" presetID="42" presetClass="path" presetSubtype="0" accel="50000" decel="50000" fill="hold" grpId="1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57" dur="2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8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42" presetClass="pat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62" dur="2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3" presetID="10" presetClass="entr" presetSubtype="0" fill="hold" grpId="0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5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6" presetID="42" presetClass="path" presetSubtype="0" accel="50000" decel="50000" fill="hold" grpId="1" nodeType="withEffect">
                                      <p:stCondLst>
                                        <p:cond delay="8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67" dur="2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8" presetID="10" presetClass="entr" presetSubtype="0" fill="hold" grpId="0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0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42" presetClass="path" presetSubtype="0" accel="50000" decel="50000" fill="hold" grpId="1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72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3" presetID="10" presetClass="entr" presetSubtype="0" fill="hold" grpId="0" nodeType="withEffect">
                                      <p:stCondLst>
                                        <p:cond delay="109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5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42" presetClass="path" presetSubtype="0" accel="50000" decel="50000" fill="hold" grpId="1" nodeType="withEffect">
                                      <p:stCondLst>
                                        <p:cond delay="10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77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1340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1" presetID="42" presetClass="path" presetSubtype="0" accel="50000" decel="50000" fill="hold" grpId="1" nodeType="withEffect">
                                      <p:stCondLst>
                                        <p:cond delay="13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82" dur="2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3" presetID="10" presetClass="entr" presetSubtype="0" fill="hold" grpId="0" nodeType="withEffect">
                                      <p:stCondLst>
                                        <p:cond delay="1540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5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6" presetID="42" presetClass="path" presetSubtype="0" accel="50000" decel="50000" fill="hold" grpId="1" nodeType="withEffect">
                                      <p:stCondLst>
                                        <p:cond delay="15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87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8" presetID="10" presetClass="entr" presetSubtype="0" fill="hold" grpId="0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set>
                                          <p:cBhvr>
                                            <p:cTn id="3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0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1" presetID="42" presetClass="path" presetSubtype="0" accel="50000" decel="50000" fill="hold" grpId="1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92" dur="2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3" presetID="10" presetClass="entr" presetSubtype="0" fill="hold" grpId="0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5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6" presetID="42" presetClass="path" presetSubtype="0" accel="50000" decel="50000" fill="hold" grpId="1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397" dur="2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8" presetID="10" presetClass="entr" presetSubtype="0" fill="hold" grpId="0" nodeType="withEffect">
                                      <p:stCondLst>
                                        <p:cond delay="9400"/>
                                      </p:stCondLst>
                                      <p:childTnLs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0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1" presetID="42" presetClass="path" presetSubtype="0" accel="50000" decel="50000" fill="hold" grpId="1" nodeType="withEffect">
                                      <p:stCondLst>
                                        <p:cond delay="9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02" dur="2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3" presetID="10" presetClass="entr" presetSubtype="0" fill="hold" grpId="0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6" presetID="42" presetClass="path" presetSubtype="0" accel="50000" decel="50000" fill="hold" grpId="1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07" dur="2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8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0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1" presetID="42" presetClass="pat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12" dur="2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3" presetID="10" presetClass="entr" presetSubtype="0" fill="hold" grpId="0" nodeType="withEffect">
                                      <p:stCondLst>
                                        <p:cond delay="11600"/>
                                      </p:stCondLst>
                                      <p:childTnLs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5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6" presetID="42" presetClass="path" presetSubtype="0" accel="50000" decel="50000" fill="hold" grpId="1" nodeType="withEffect">
                                      <p:stCondLst>
                                        <p:cond delay="11600"/>
                                      </p:stCondLst>
                                      <p:childTnLst>
                                        <p:animMotion origin="layout" path="M -1.38889E-6 2.59259E-6 L -1.38889E-6 0.50247 " pathEditMode="relative" rAng="0" ptsTypes="AA">
                                          <p:cBhvr>
                                            <p:cTn id="417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1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8" presetID="10" presetClass="entr" presetSubtype="0" fill="hold" grpId="0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0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1" presetID="42" presetClass="path" presetSubtype="0" accel="50000" decel="50000" fill="hold" grpId="1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22" dur="2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3" presetID="10" presetClass="entr" presetSubtype="0" fill="hold" grpId="0" nodeType="withEffect">
                                      <p:stCondLst>
                                        <p:cond delay="13100"/>
                                      </p:stCondLst>
                                      <p:childTnLst>
                                        <p:set>
                                          <p:cBhvr>
                                            <p:cTn id="4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6" presetID="42" presetClass="path" presetSubtype="0" accel="50000" decel="50000" fill="hold" grpId="1" nodeType="withEffect">
                                      <p:stCondLst>
                                        <p:cond delay="13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27" dur="2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8" presetID="10" presetClass="entr" presetSubtype="0" fill="hold" grpId="0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0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1" presetID="42" presetClass="path" presetSubtype="0" accel="50000" decel="50000" fill="hold" grpId="1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32" dur="2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3" presetID="10" presetClass="entr" presetSubtype="0" fill="hold" grpId="0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5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6" presetID="42" presetClass="path" presetSubtype="0" accel="50000" decel="50000" fill="hold" grpId="1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37" dur="2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8" presetID="10" presetClass="entr" presetSubtype="0" fill="hold" grpId="0" nodeType="withEffect">
                                      <p:stCondLst>
                                        <p:cond delay="11400"/>
                                      </p:stCondLst>
                                      <p:childTnLst>
                                        <p:set>
                                          <p:cBhvr>
                                            <p:cTn id="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0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1" presetID="42" presetClass="path" presetSubtype="0" accel="50000" decel="50000" fill="hold" grpId="1" nodeType="withEffect">
                                      <p:stCondLst>
                                        <p:cond delay="11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42" dur="2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3" presetID="10" presetClass="entr" presetSubtype="0" fill="hold" grpId="0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set>
                                          <p:cBhvr>
                                            <p:cTn id="4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6" presetID="42" presetClass="path" presetSubtype="0" accel="50000" decel="50000" fill="hold" grpId="1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47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8" presetID="10" presetClass="entr" presetSubtype="0" fill="hold" grpId="0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set>
                                          <p:cBhvr>
                                            <p:cTn id="4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0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1" presetID="42" presetClass="path" presetSubtype="0" accel="50000" decel="50000" fill="hold" grpId="1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52" dur="2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3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5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6" presetID="42" presetClass="pat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57" dur="2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8" presetID="10" presetClass="entr" presetSubtype="0" fill="hold" grpId="0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set>
                                          <p:cBhvr>
                                            <p:cTn id="4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0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1" presetID="42" presetClass="path" presetSubtype="0" accel="50000" decel="50000" fill="hold" grpId="1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62" dur="2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3" presetID="10" presetClass="entr" presetSubtype="0" fill="hold" grpId="0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set>
                                          <p:cBhvr>
                                            <p:cTn id="4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5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6" presetID="42" presetClass="path" presetSubtype="0" accel="50000" decel="50000" fill="hold" grpId="1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67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8" presetID="10" presetClass="entr" presetSubtype="0" fill="hold" grpId="0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set>
                                          <p:cBhvr>
                                            <p:cTn id="4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0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1" presetID="42" presetClass="path" presetSubtype="0" accel="50000" decel="50000" fill="hold" grpId="1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72" dur="2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3" presetID="10" presetClass="entr" presetSubtype="0" fill="hold" grpId="0" nodeType="withEffect">
                                      <p:stCondLst>
                                        <p:cond delay="1030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5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6" presetID="42" presetClass="path" presetSubtype="0" accel="50000" decel="50000" fill="hold" grpId="1" nodeType="withEffect">
                                      <p:stCondLst>
                                        <p:cond delay="10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77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8" presetID="10" presetClass="entr" presetSubtype="0" fill="hold" grpId="0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set>
                                          <p:cBhvr>
                                            <p:cTn id="4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0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1" presetID="42" presetClass="path" presetSubtype="0" accel="50000" decel="50000" fill="hold" grpId="1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82" dur="2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3" presetID="10" presetClass="entr" presetSubtype="0" fill="hold" grpId="0" nodeType="withEffect">
                                      <p:stCondLst>
                                        <p:cond delay="15400"/>
                                      </p:stCondLst>
                                      <p:childTnLst>
                                        <p:set>
                                          <p:cBhvr>
                                            <p:cTn id="4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5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6" presetID="42" presetClass="path" presetSubtype="0" accel="50000" decel="50000" fill="hold" grpId="1" nodeType="withEffect">
                                      <p:stCondLst>
                                        <p:cond delay="15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87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8" presetID="10" presetClass="entr" presetSubtype="0" fill="hold" grpId="0" nodeType="withEffect">
                                      <p:stCondLst>
                                        <p:cond delay="13900"/>
                                      </p:stCondLst>
                                      <p:childTnLst>
                                        <p:set>
                                          <p:cBhvr>
                                            <p:cTn id="4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0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1" presetID="42" presetClass="path" presetSubtype="0" accel="50000" decel="50000" fill="hold" grpId="1" nodeType="withEffect">
                                      <p:stCondLst>
                                        <p:cond delay="13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92" dur="2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3" presetID="10" presetClass="entr" presetSubtype="0" fill="hold" grpId="0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5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6" presetID="42" presetClass="path" presetSubtype="0" accel="50000" decel="50000" fill="hold" grpId="1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497" dur="2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8" presetID="10" presetClass="entr" presetSubtype="0" fill="hold" grpId="0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set>
                                          <p:cBhvr>
                                            <p:cTn id="4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0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1" presetID="42" presetClass="path" presetSubtype="0" accel="50000" decel="50000" fill="hold" grpId="1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02" dur="2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3" presetID="10" presetClass="entr" presetSubtype="0" fill="hold" grpId="0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5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6" presetID="42" presetClass="path" presetSubtype="0" accel="50000" decel="50000" fill="hold" grpId="1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07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8" presetID="10" presetClass="entr" presetSubtype="0" fill="hold" grpId="1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set>
                                          <p:cBhvr>
                                            <p:cTn id="5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0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1" presetID="42" presetClass="path" presetSubtype="0" accel="50000" decel="50000" fill="hold" grpId="0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12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3" presetID="10" presetClass="entr" presetSubtype="0" fill="hold" grpId="1" nodeType="withEffect">
                                      <p:stCondLst>
                                        <p:cond delay="11800"/>
                                      </p:stCondLst>
                                      <p:childTnLst>
                                        <p:set>
                                          <p:cBhvr>
                                            <p:cTn id="5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5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6" presetID="42" presetClass="path" presetSubtype="0" accel="50000" decel="50000" fill="hold" grpId="0" nodeType="withEffect">
                                      <p:stCondLst>
                                        <p:cond delay="11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17" dur="2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8" presetID="10" presetClass="entr" presetSubtype="0" fill="hold" grpId="1" nodeType="withEffect">
                                      <p:stCondLst>
                                        <p:cond delay="10700"/>
                                      </p:stCondLst>
                                      <p:childTnLst>
                                        <p:set>
                                          <p:cBhvr>
                                            <p:cTn id="5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0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1" presetID="42" presetClass="path" presetSubtype="0" accel="50000" decel="50000" fill="hold" grpId="0" nodeType="withEffect">
                                      <p:stCondLst>
                                        <p:cond delay="10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22" dur="2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3" presetID="10" presetClass="entr" presetSubtype="0" fill="hold" grpId="1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set>
                                          <p:cBhvr>
                                            <p:cTn id="5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5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6" presetID="42" presetClass="path" presetSubtype="0" accel="50000" decel="50000" fill="hold" grpId="0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27" dur="2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8" presetID="10" presetClass="entr" presetSubtype="0" fill="hold" grpId="1" nodeType="withEffect">
                                      <p:stCondLst>
                                        <p:cond delay="9100"/>
                                      </p:stCondLst>
                                      <p:childTnLst>
                                        <p:set>
                                          <p:cBhvr>
                                            <p:cTn id="5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0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1" presetID="42" presetClass="path" presetSubtype="0" accel="50000" decel="50000" fill="hold" grpId="0" nodeType="withEffect">
                                      <p:stCondLst>
                                        <p:cond delay="9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32" dur="2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3" presetID="10" presetClass="entr" presetSubtype="0" fill="hold" grpId="1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5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6" presetID="42" presetClass="path" presetSubtype="0" accel="50000" decel="50000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37" dur="2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8" presetID="10" presetClass="entr" presetSubtype="0" fill="hold" grpId="1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set>
                                          <p:cBhvr>
                                            <p:cTn id="5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0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1" presetID="42" presetClass="path" presetSubtype="0" accel="50000" decel="50000" fill="hold" grpId="0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42" dur="2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3" presetID="10" presetClass="entr" presetSubtype="0" fill="hold" grpId="1" nodeType="withEffect">
                                      <p:stCondLst>
                                        <p:cond delay="13400"/>
                                      </p:stCondLst>
                                      <p:childTnLst>
                                        <p:set>
                                          <p:cBhvr>
                                            <p:cTn id="5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5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6" presetID="42" presetClass="path" presetSubtype="0" accel="50000" decel="50000" fill="hold" grpId="0" nodeType="withEffect">
                                      <p:stCondLst>
                                        <p:cond delay="13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47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8" presetID="10" presetClass="entr" presetSubtype="0" fill="hold" grpId="1" nodeType="withEffect">
                                      <p:stCondLst>
                                        <p:cond delay="15100"/>
                                      </p:stCondLst>
                                      <p:childTnLst>
                                        <p:set>
                                          <p:cBhvr>
                                            <p:cTn id="5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0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1" presetID="42" presetClass="path" presetSubtype="0" accel="50000" decel="50000" fill="hold" grpId="0" nodeType="withEffect">
                                      <p:stCondLst>
                                        <p:cond delay="15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52" dur="2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3" presetID="10" presetClass="entr" presetSubtype="0" fill="hold" grpId="1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set>
                                          <p:cBhvr>
                                            <p:cTn id="5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5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6" presetID="42" presetClass="path" presetSubtype="0" accel="50000" decel="50000" fill="hold" grpId="0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57" dur="2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8" presetID="10" presetClass="entr" presetSubtype="0" fill="hold" grpId="1" nodeType="withEffect">
                                      <p:stCondLst>
                                        <p:cond delay="15200"/>
                                      </p:stCondLst>
                                      <p:childTnLst>
                                        <p:set>
                                          <p:cBhvr>
                                            <p:cTn id="5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0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1" presetID="42" presetClass="path" presetSubtype="0" accel="50000" decel="50000" fill="hold" grpId="0" nodeType="withEffect">
                                      <p:stCondLst>
                                        <p:cond delay="15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62" dur="2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3" presetID="10" presetClass="entr" presetSubtype="0" fill="hold" grpId="1" nodeType="withEffect">
                                      <p:stCondLst>
                                        <p:cond delay="14900"/>
                                      </p:stCondLst>
                                      <p:childTnLst>
                                        <p:set>
                                          <p:cBhvr>
                                            <p:cTn id="5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5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6" presetID="42" presetClass="path" presetSubtype="0" accel="50000" decel="50000" fill="hold" grpId="0" nodeType="withEffect">
                                      <p:stCondLst>
                                        <p:cond delay="14900"/>
                                      </p:stCondLst>
                                      <p:childTnLst>
                                        <p:animMotion origin="layout" path="M 4.44444E-6 2.09877E-6 L 4.44444E-6 0.54599 " pathEditMode="relative" rAng="0" ptsTypes="AA">
                                          <p:cBhvr>
                                            <p:cTn id="56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2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8" presetID="10" presetClass="entr" presetSubtype="0" fill="hold" grpId="1" nodeType="withEffect">
                                      <p:stCondLst>
                                        <p:cond delay="15600"/>
                                      </p:stCondLst>
                                      <p:childTnLst>
                                        <p:set>
                                          <p:cBhvr>
                                            <p:cTn id="5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0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1" presetID="42" presetClass="path" presetSubtype="0" accel="50000" decel="50000" fill="hold" grpId="0" nodeType="withEffect">
                                      <p:stCondLst>
                                        <p:cond delay="15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72" dur="2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3" presetID="10" presetClass="entr" presetSubtype="0" fill="hold" grpId="1" nodeType="withEffect">
                                      <p:stCondLst>
                                        <p:cond delay="13600"/>
                                      </p:stCondLst>
                                      <p:childTnLst>
                                        <p:set>
                                          <p:cBhvr>
                                            <p:cTn id="5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5" dur="5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6" presetID="42" presetClass="path" presetSubtype="0" accel="50000" decel="50000" fill="hold" grpId="0" nodeType="withEffect">
                                      <p:stCondLst>
                                        <p:cond delay="13600"/>
                                      </p:stCondLst>
                                      <p:childTnLst>
                                        <p:animMotion origin="layout" path="M 1.38889E-6 2.46914E-7 L 1.38889E-6 0.49074 " pathEditMode="relative" rAng="0" ptsTypes="AA">
                                          <p:cBhvr>
                                            <p:cTn id="577" dur="2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8" presetID="10" presetClass="entr" presetSubtype="0" fill="hold" grpId="1" nodeType="withEffect">
                                      <p:stCondLst>
                                        <p:cond delay="11400"/>
                                      </p:stCondLst>
                                      <p:childTnLst>
                                        <p:set>
                                          <p:cBhvr>
                                            <p:cTn id="5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0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1" presetID="42" presetClass="path" presetSubtype="0" accel="50000" decel="50000" fill="hold" grpId="0" nodeType="withEffect">
                                      <p:stCondLst>
                                        <p:cond delay="11400"/>
                                      </p:stCondLst>
                                      <p:childTnLst>
                                        <p:animMotion origin="layout" path="M 2.77778E-7 3.58025E-6 L 2.77778E-7 0.52808 " pathEditMode="relative" rAng="0" ptsTypes="AA">
                                          <p:cBhvr>
                                            <p:cTn id="582" dur="2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6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3" presetID="10" presetClass="entr" presetSubtype="0" fill="hold" grpId="1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set>
                                          <p:cBhvr>
                                            <p:cTn id="5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5" dur="50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6" presetID="42" presetClass="path" presetSubtype="0" accel="50000" decel="50000" fill="hold" grpId="0" nodeType="withEffect">
                                      <p:stCondLst>
                                        <p:cond delay="13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87" dur="2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8" presetID="10" presetClass="entr" presetSubtype="0" fill="hold" grpId="1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set>
                                          <p:cBhvr>
                                            <p:cTn id="5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0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1" presetID="42" presetClass="path" presetSubtype="0" accel="50000" decel="50000" fill="hold" grpId="0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92" dur="2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3" presetID="10" presetClass="entr" presetSubtype="0" fill="hold" grpId="1" nodeType="withEffect">
                                      <p:stCondLst>
                                        <p:cond delay="8400"/>
                                      </p:stCondLst>
                                      <p:childTnLst>
                                        <p:set>
                                          <p:cBhvr>
                                            <p:cTn id="5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5" dur="5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6" presetID="42" presetClass="path" presetSubtype="0" accel="50000" decel="50000" fill="hold" grpId="0" nodeType="withEffect">
                                      <p:stCondLst>
                                        <p:cond delay="84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597" dur="2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8" presetID="10" presetClass="entr" presetSubtype="0" fill="hold" grpId="1" nodeType="withEffect">
                                      <p:stCondLst>
                                        <p:cond delay="14300"/>
                                      </p:stCondLst>
                                      <p:childTnLst>
                                        <p:set>
                                          <p:cBhvr>
                                            <p:cTn id="5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0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1" presetID="42" presetClass="path" presetSubtype="0" accel="50000" decel="50000" fill="hold" grpId="0" nodeType="withEffect">
                                      <p:stCondLst>
                                        <p:cond delay="14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02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3" presetID="10" presetClass="entr" presetSubtype="0" fill="hold" grpId="1" nodeType="withEffect">
                                      <p:stCondLst>
                                        <p:cond delay="15600"/>
                                      </p:stCondLst>
                                      <p:childTnLst>
                                        <p:set>
                                          <p:cBhvr>
                                            <p:cTn id="6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5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6" presetID="42" presetClass="path" presetSubtype="0" accel="50000" decel="50000" fill="hold" grpId="0" nodeType="withEffect">
                                      <p:stCondLst>
                                        <p:cond delay="15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07" dur="2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8" presetID="10" presetClass="entr" presetSubtype="0" fill="hold" grpId="1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set>
                                          <p:cBhvr>
                                            <p:cTn id="6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0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1" presetID="42" presetClass="path" presetSubtype="0" accel="50000" decel="50000" fill="hold" grpId="0" nodeType="withEffect">
                                      <p:stCondLst>
                                        <p:cond delay="157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12" dur="2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3" presetID="10" presetClass="entr" presetSubtype="0" fill="hold" grpId="1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6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5" dur="5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6" presetID="42" presetClass="path" presetSubtype="0" accel="50000" decel="50000" fill="hold" grpId="0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17" dur="2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8" presetID="10" presetClass="entr" presetSubtype="0" fill="hold" grpId="1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set>
                                          <p:cBhvr>
                                            <p:cTn id="6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0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1" presetID="42" presetClass="path" presetSubtype="0" accel="50000" decel="50000" fill="hold" grpId="0" nodeType="withEffect">
                                      <p:stCondLst>
                                        <p:cond delay="14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22" dur="2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3" presetID="10" presetClass="entr" presetSubtype="0" fill="hold" grpId="1" nodeType="withEffect">
                                      <p:stCondLst>
                                        <p:cond delay="12900"/>
                                      </p:stCondLst>
                                      <p:childTnLst>
                                        <p:set>
                                          <p:cBhvr>
                                            <p:cTn id="6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5" dur="5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6" presetID="42" presetClass="path" presetSubtype="0" accel="50000" decel="50000" fill="hold" grpId="0" nodeType="withEffect">
                                      <p:stCondLst>
                                        <p:cond delay="12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27" dur="2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8" presetID="10" presetClass="entr" presetSubtype="0" fill="hold" grpId="1" nodeType="withEffect">
                                      <p:stCondLst>
                                        <p:cond delay="13900"/>
                                      </p:stCondLst>
                                      <p:childTnLst>
                                        <p:set>
                                          <p:cBhvr>
                                            <p:cTn id="6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0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1" presetID="42" presetClass="path" presetSubtype="0" accel="50000" decel="50000" fill="hold" grpId="0" nodeType="withEffect">
                                      <p:stCondLst>
                                        <p:cond delay="139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32" dur="2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3" presetID="10" presetClass="entr" presetSubtype="0" fill="hold" grpId="1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set>
                                          <p:cBhvr>
                                            <p:cTn id="6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5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6" presetID="42" presetClass="path" presetSubtype="0" accel="50000" decel="50000" fill="hold" grpId="0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37" dur="2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8" presetID="10" presetClass="entr" presetSubtype="0" fill="hold" grpId="1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set>
                                          <p:cBhvr>
                                            <p:cTn id="6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0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1" presetID="42" presetClass="path" presetSubtype="0" accel="50000" decel="50000" fill="hold" grpId="0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42" dur="2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3" presetID="10" presetClass="entr" presetSubtype="0" fill="hold" grpId="1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set>
                                          <p:cBhvr>
                                            <p:cTn id="6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5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6" presetID="42" presetClass="path" presetSubtype="0" accel="50000" decel="50000" fill="hold" grpId="0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47" dur="2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8" presetID="10" presetClass="entr" presetSubtype="0" fill="hold" grpId="1" nodeType="withEffect">
                                      <p:stCondLst>
                                        <p:cond delay="14600"/>
                                      </p:stCondLst>
                                      <p:childTnLst>
                                        <p:set>
                                          <p:cBhvr>
                                            <p:cTn id="6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0" dur="5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1" presetID="42" presetClass="path" presetSubtype="0" accel="50000" decel="50000" fill="hold" grpId="0" nodeType="withEffect">
                                      <p:stCondLst>
                                        <p:cond delay="146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52" dur="2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3" presetID="10" presetClass="entr" presetSubtype="0" fill="hold" grpId="1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6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5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6" presetID="42" presetClass="path" presetSubtype="0" accel="50000" decel="50000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57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8" presetID="10" presetClass="entr" presetSubtype="0" fill="hold" grpId="1" nodeType="withEffect">
                                      <p:stCondLst>
                                        <p:cond delay="14300"/>
                                      </p:stCondLst>
                                      <p:childTnLst>
                                        <p:set>
                                          <p:cBhvr>
                                            <p:cTn id="6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0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1" presetID="42" presetClass="path" presetSubtype="0" accel="50000" decel="50000" fill="hold" grpId="0" nodeType="withEffect">
                                      <p:stCondLst>
                                        <p:cond delay="14300"/>
                                      </p:stCondLst>
                                      <p:childTnLst>
                                        <p:animMotion origin="layout" path="M 1.38889E-6 4.6282E-6 L 1.38889E-6 0.47269 " pathEditMode="relative" rAng="0" ptsTypes="AA">
                                          <p:cBhvr>
                                            <p:cTn id="662" dur="2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6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5" dur="98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6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8" dur="118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9" presetID="10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1" dur="140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2" presetID="2" presetClass="entr" presetSubtype="4" fill="hold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set>
                                          <p:cBhvr>
                                            <p:cTn id="6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4" dur="125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5" dur="125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6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77" dur="3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8" dur="3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79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0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1" dur="3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2" dur="3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3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4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5" dur="3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6" dur="3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7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8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9" dur="3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0" dur="3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91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2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93" dur="3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4" dur="3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95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6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97" dur="3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8" dur="3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99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0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1" dur="3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2" dur="3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3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4" presetID="2" presetClass="exit" presetSubtype="1" fill="hold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5" dur="3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6" dur="3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7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8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9" dur="4000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0" dur="4000"/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1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2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13" dur="4000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4" dur="4000"/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5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6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17" dur="4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8" dur="4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9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0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1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2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3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4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5" dur="4000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6" dur="4000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7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8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9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0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31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2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33" dur="4000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4" dur="4000"/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35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6" presetID="2" presetClass="exit" presetSubtype="1" fill="hold" grpId="2" nodeType="withEffect">
                                      <p:stCondLst>
                                        <p:cond delay="15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37" dur="4000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8" dur="4000"/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39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0" presetID="2" presetClass="entr" presetSubtype="1" fill="hold" nodeType="withEffect">
                                      <p:stCondLst>
                                        <p:cond delay="16500"/>
                                      </p:stCondLst>
                                      <p:childTnLst>
                                        <p:set>
                                          <p:cBhvr>
                                            <p:cTn id="7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2" dur="4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3" dur="4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23" grpId="2" animBg="1"/>
          <p:bldP spid="26" grpId="0" animBg="1"/>
          <p:bldP spid="26" grpId="1" animBg="1"/>
          <p:bldP spid="26" grpId="2" animBg="1"/>
          <p:bldP spid="29" grpId="0" animBg="1"/>
          <p:bldP spid="29" grpId="1" animBg="1"/>
          <p:bldP spid="29" grpId="2" animBg="1"/>
          <p:bldP spid="2048" grpId="0" animBg="1"/>
          <p:bldP spid="2048" grpId="1" animBg="1"/>
          <p:bldP spid="2048" grpId="2" animBg="1"/>
          <p:bldP spid="2053" grpId="0" animBg="1"/>
          <p:bldP spid="2053" grpId="1" animBg="1"/>
          <p:bldP spid="2053" grpId="2" animBg="1"/>
          <p:bldP spid="2057" grpId="0" animBg="1"/>
          <p:bldP spid="2057" grpId="1" animBg="1"/>
          <p:bldP spid="2057" grpId="2" animBg="1"/>
          <p:bldP spid="2064" grpId="0" animBg="1"/>
          <p:bldP spid="2064" grpId="1" animBg="1"/>
          <p:bldP spid="2064" grpId="2" animBg="1"/>
          <p:bldP spid="2068" grpId="0" animBg="1"/>
          <p:bldP spid="2068" grpId="1" animBg="1"/>
          <p:bldP spid="2068" grpId="2" animBg="1"/>
          <p:bldP spid="2070" grpId="1" animBg="1"/>
          <p:bldP spid="2070" grpId="2" animBg="1"/>
          <p:bldP spid="2072" grpId="0" animBg="1"/>
          <p:bldP spid="2072" grpId="1" animBg="1"/>
          <p:bldP spid="2073" grpId="0" animBg="1"/>
          <p:bldP spid="2073" grpId="1" animBg="1"/>
          <p:bldP spid="67" grpId="0" animBg="1"/>
          <p:bldP spid="67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4" grpId="0" animBg="1"/>
          <p:bldP spid="74" grpId="1" animBg="1"/>
          <p:bldP spid="2075" grpId="1" animBg="1"/>
          <p:bldP spid="2075" grpId="2" animBg="1"/>
          <p:bldP spid="17" grpId="0" animBg="1"/>
          <p:bldP spid="17" grpId="1" animBg="1"/>
          <p:bldP spid="82" grpId="0" animBg="1"/>
          <p:bldP spid="82" grpId="1" animBg="1"/>
          <p:bldP spid="84" grpId="0" animBg="1"/>
          <p:bldP spid="84" grpId="1" animBg="1"/>
          <p:bldP spid="85" grpId="0" animBg="1"/>
          <p:bldP spid="85" grpId="1" animBg="1"/>
          <p:bldP spid="88" grpId="0" animBg="1"/>
          <p:bldP spid="88" grpId="1" animBg="1"/>
          <p:bldP spid="89" grpId="0" animBg="1"/>
          <p:bldP spid="89" grpId="1" animBg="1"/>
          <p:bldP spid="90" grpId="0" animBg="1"/>
          <p:bldP spid="90" grpId="1" animBg="1"/>
          <p:bldP spid="91" grpId="0" animBg="1"/>
          <p:bldP spid="91" grpId="1" animBg="1"/>
          <p:bldP spid="92" grpId="0" animBg="1"/>
          <p:bldP spid="92" grpId="1" animBg="1"/>
          <p:bldP spid="93" grpId="0" animBg="1"/>
          <p:bldP spid="93" grpId="1" animBg="1"/>
          <p:bldP spid="94" grpId="0" animBg="1"/>
          <p:bldP spid="94" grpId="1" animBg="1"/>
          <p:bldP spid="95" grpId="0" animBg="1"/>
          <p:bldP spid="95" grpId="1" animBg="1"/>
          <p:bldP spid="96" grpId="0" animBg="1"/>
          <p:bldP spid="96" grpId="1" animBg="1"/>
          <p:bldP spid="97" grpId="0" animBg="1"/>
          <p:bldP spid="97" grpId="1" animBg="1"/>
          <p:bldP spid="86" grpId="0" animBg="1"/>
          <p:bldP spid="86" grpId="1" animBg="1"/>
          <p:bldP spid="87" grpId="0" animBg="1"/>
          <p:bldP spid="8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 animBg="1"/>
          <p:bldP spid="101" grpId="1" animBg="1"/>
          <p:bldP spid="102" grpId="0" animBg="1"/>
          <p:bldP spid="102" grpId="1" animBg="1"/>
          <p:bldP spid="103" grpId="0" animBg="1"/>
          <p:bldP spid="103" grpId="1" animBg="1"/>
          <p:bldP spid="104" grpId="0" animBg="1"/>
          <p:bldP spid="104" grpId="1" animBg="1"/>
          <p:bldP spid="105" grpId="0" animBg="1"/>
          <p:bldP spid="105" grpId="1" animBg="1"/>
          <p:bldP spid="106" grpId="0" animBg="1"/>
          <p:bldP spid="106" grpId="1" animBg="1"/>
          <p:bldP spid="107" grpId="0" animBg="1"/>
          <p:bldP spid="107" grpId="1" animBg="1"/>
          <p:bldP spid="108" grpId="0" animBg="1"/>
          <p:bldP spid="108" grpId="1" animBg="1"/>
          <p:bldP spid="109" grpId="0" animBg="1"/>
          <p:bldP spid="109" grpId="1" animBg="1"/>
          <p:bldP spid="110" grpId="0" animBg="1"/>
          <p:bldP spid="110" grpId="1" animBg="1"/>
          <p:bldP spid="111" grpId="0" animBg="1"/>
          <p:bldP spid="111" grpId="1" animBg="1"/>
          <p:bldP spid="112" grpId="0" animBg="1"/>
          <p:bldP spid="112" grpId="1" animBg="1"/>
          <p:bldP spid="113" grpId="0" animBg="1"/>
          <p:bldP spid="113" grpId="1" animBg="1"/>
          <p:bldP spid="114" grpId="0" animBg="1"/>
          <p:bldP spid="114" grpId="1" animBg="1"/>
          <p:bldP spid="115" grpId="0" animBg="1"/>
          <p:bldP spid="115" grpId="1" animBg="1"/>
          <p:bldP spid="116" grpId="0" animBg="1"/>
          <p:bldP spid="116" grpId="1" animBg="1"/>
          <p:bldP spid="118" grpId="0" animBg="1"/>
          <p:bldP spid="118" grpId="1" animBg="1"/>
          <p:bldP spid="119" grpId="0" animBg="1"/>
          <p:bldP spid="119" grpId="1" animBg="1"/>
          <p:bldP spid="120" grpId="0" animBg="1"/>
          <p:bldP spid="120" grpId="1" animBg="1"/>
          <p:bldP spid="121" grpId="0" animBg="1"/>
          <p:bldP spid="121" grpId="1" animBg="1"/>
          <p:bldP spid="122" grpId="0" animBg="1"/>
          <p:bldP spid="122" grpId="1" animBg="1"/>
          <p:bldP spid="123" grpId="0" animBg="1"/>
          <p:bldP spid="123" grpId="1" animBg="1"/>
          <p:bldP spid="124" grpId="0" animBg="1"/>
          <p:bldP spid="124" grpId="1" animBg="1"/>
          <p:bldP spid="125" grpId="0" animBg="1"/>
          <p:bldP spid="125" grpId="1" animBg="1"/>
          <p:bldP spid="126" grpId="0" animBg="1"/>
          <p:bldP spid="126" grpId="1" animBg="1"/>
          <p:bldP spid="127" grpId="0" animBg="1"/>
          <p:bldP spid="127" grpId="1" animBg="1"/>
          <p:bldP spid="128" grpId="0" animBg="1"/>
          <p:bldP spid="128" grpId="1" animBg="1"/>
          <p:bldP spid="133" grpId="0" animBg="1"/>
          <p:bldP spid="133" grpId="1" animBg="1"/>
          <p:bldP spid="134" grpId="0" animBg="1"/>
          <p:bldP spid="134" grpId="1" animBg="1"/>
          <p:bldP spid="135" grpId="0" animBg="1"/>
          <p:bldP spid="135" grpId="1" animBg="1"/>
          <p:bldP spid="136" grpId="0" animBg="1"/>
          <p:bldP spid="136" grpId="1" animBg="1"/>
          <p:bldP spid="137" grpId="0" animBg="1"/>
          <p:bldP spid="137" grpId="1" animBg="1"/>
          <p:bldP spid="138" grpId="0" animBg="1"/>
          <p:bldP spid="138" grpId="1" animBg="1"/>
          <p:bldP spid="139" grpId="0" animBg="1"/>
          <p:bldP spid="139" grpId="1" animBg="1"/>
          <p:bldP spid="140" grpId="0" animBg="1"/>
          <p:bldP spid="140" grpId="1" animBg="1"/>
          <p:bldP spid="141" grpId="0" animBg="1"/>
          <p:bldP spid="141" grpId="1" animBg="1"/>
          <p:bldP spid="142" grpId="0" animBg="1"/>
          <p:bldP spid="142" grpId="1" animBg="1"/>
          <p:bldP spid="143" grpId="0" animBg="1"/>
          <p:bldP spid="143" grpId="1" animBg="1"/>
          <p:bldP spid="144" grpId="0" animBg="1"/>
          <p:bldP spid="144" grpId="1" animBg="1"/>
          <p:bldP spid="145" grpId="0" animBg="1"/>
          <p:bldP spid="145" grpId="1" animBg="1"/>
          <p:bldP spid="146" grpId="0" animBg="1"/>
          <p:bldP spid="146" grpId="1" animBg="1"/>
          <p:bldP spid="147" grpId="0" animBg="1"/>
          <p:bldP spid="147" grpId="1" animBg="1"/>
          <p:bldP spid="148" grpId="0" animBg="1"/>
          <p:bldP spid="148" grpId="1" animBg="1"/>
          <p:bldP spid="149" grpId="0" animBg="1"/>
          <p:bldP spid="149" grpId="1" animBg="1"/>
          <p:bldP spid="150" grpId="0" animBg="1"/>
          <p:bldP spid="150" grpId="1" animBg="1"/>
          <p:bldP spid="151" grpId="0" animBg="1"/>
          <p:bldP spid="151" grpId="1" animBg="1"/>
          <p:bldP spid="152" grpId="0" animBg="1"/>
          <p:bldP spid="152" grpId="1" animBg="1"/>
          <p:bldP spid="153" grpId="0" animBg="1"/>
          <p:bldP spid="153" grpId="1" animBg="1"/>
          <p:bldP spid="154" grpId="0" animBg="1"/>
          <p:bldP spid="154" grpId="1" animBg="1"/>
          <p:bldP spid="155" grpId="0" animBg="1"/>
          <p:bldP spid="155" grpId="1" animBg="1"/>
          <p:bldP spid="156" grpId="0" animBg="1"/>
          <p:bldP spid="156" grpId="1" animBg="1"/>
          <p:bldP spid="157" grpId="0" animBg="1"/>
          <p:bldP spid="157" grpId="1" animBg="1"/>
          <p:bldP spid="158" grpId="0" animBg="1"/>
          <p:bldP spid="158" grpId="1" animBg="1"/>
          <p:bldP spid="159" grpId="0" animBg="1"/>
          <p:bldP spid="159" grpId="1" animBg="1"/>
          <p:bldP spid="160" grpId="0" animBg="1"/>
          <p:bldP spid="160" grpId="1" animBg="1"/>
          <p:bldP spid="161" grpId="0" animBg="1"/>
          <p:bldP spid="161" grpId="1" animBg="1"/>
          <p:bldP spid="162" grpId="0" animBg="1"/>
          <p:bldP spid="162" grpId="1" animBg="1"/>
          <p:bldP spid="163" grpId="0" animBg="1"/>
          <p:bldP spid="163" grpId="1" animBg="1"/>
          <p:bldP spid="164" grpId="0" animBg="1"/>
          <p:bldP spid="164" grpId="1" animBg="1"/>
          <p:bldP spid="165" grpId="0" animBg="1"/>
          <p:bldP spid="165" grpId="1" animBg="1"/>
          <p:bldP spid="166" grpId="0" animBg="1"/>
          <p:bldP spid="166" grpId="1" animBg="1"/>
          <p:bldP spid="167" grpId="0" animBg="1"/>
          <p:bldP spid="167" grpId="1" animBg="1"/>
          <p:bldP spid="168" grpId="0" animBg="1"/>
          <p:bldP spid="168" grpId="1" animBg="1"/>
          <p:bldP spid="169" grpId="0" animBg="1"/>
          <p:bldP spid="169" grpId="1" animBg="1"/>
          <p:bldP spid="170" grpId="0" animBg="1"/>
          <p:bldP spid="170" grpId="1" animBg="1"/>
          <p:bldP spid="171" grpId="0" animBg="1"/>
          <p:bldP spid="171" grpId="1" animBg="1"/>
          <p:bldP spid="172" grpId="0" animBg="1"/>
          <p:bldP spid="172" grpId="1" animBg="1"/>
          <p:bldP spid="173" grpId="0" animBg="1"/>
          <p:bldP spid="173" grpId="1" animBg="1"/>
          <p:bldP spid="174" grpId="0" animBg="1"/>
          <p:bldP spid="174" grpId="1" animBg="1"/>
          <p:bldP spid="175" grpId="0" animBg="1"/>
          <p:bldP spid="175" grpId="1" animBg="1"/>
          <p:bldP spid="176" grpId="0" animBg="1"/>
          <p:bldP spid="176" grpId="1" animBg="1"/>
          <p:bldP spid="177" grpId="0" animBg="1"/>
          <p:bldP spid="177" grpId="1" animBg="1"/>
          <p:bldP spid="178" grpId="0" animBg="1"/>
          <p:bldP spid="178" grpId="1" animBg="1"/>
          <p:bldP spid="179" grpId="0" animBg="1"/>
          <p:bldP spid="179" grpId="1" animBg="1"/>
          <p:bldP spid="180" grpId="0" animBg="1"/>
          <p:bldP spid="180" grpId="1" animBg="1"/>
          <p:bldP spid="181" grpId="0" animBg="1"/>
          <p:bldP spid="181" grpId="1" animBg="1"/>
          <p:bldP spid="182" grpId="0" animBg="1"/>
          <p:bldP spid="182" grpId="1" animBg="1"/>
          <p:bldP spid="183" grpId="0" animBg="1"/>
          <p:bldP spid="184" grpId="0" animBg="1"/>
          <p:bldP spid="185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>
            <a:off x="8488229" y="578734"/>
            <a:ext cx="0" cy="298626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0" name="Rectangle 2069"/>
          <p:cNvSpPr/>
          <p:nvPr/>
        </p:nvSpPr>
        <p:spPr>
          <a:xfrm>
            <a:off x="8255000" y="3322320"/>
            <a:ext cx="502920" cy="746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2075" name="Oval 2074"/>
          <p:cNvSpPr/>
          <p:nvPr/>
        </p:nvSpPr>
        <p:spPr>
          <a:xfrm>
            <a:off x="8426450" y="3764280"/>
            <a:ext cx="160020" cy="16002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15900" sx="104000" sy="104000" algn="ctr" rotWithShape="0">
              <a:prstClr val="black">
                <a:alpha val="7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 rot="1746353">
            <a:off x="7903845" y="2941321"/>
            <a:ext cx="198120" cy="108585"/>
          </a:xfrm>
          <a:custGeom>
            <a:avLst/>
            <a:gdLst>
              <a:gd name="connsiteX0" fmla="*/ 198120 w 198120"/>
              <a:gd name="connsiteY0" fmla="*/ 45720 h 108585"/>
              <a:gd name="connsiteX1" fmla="*/ 127635 w 198120"/>
              <a:gd name="connsiteY1" fmla="*/ 89535 h 108585"/>
              <a:gd name="connsiteX2" fmla="*/ 62865 w 198120"/>
              <a:gd name="connsiteY2" fmla="*/ 106680 h 108585"/>
              <a:gd name="connsiteX3" fmla="*/ 0 w 198120"/>
              <a:gd name="connsiteY3" fmla="*/ 108585 h 108585"/>
              <a:gd name="connsiteX4" fmla="*/ 83820 w 198120"/>
              <a:gd name="connsiteY4" fmla="*/ 47625 h 108585"/>
              <a:gd name="connsiteX5" fmla="*/ 150495 w 198120"/>
              <a:gd name="connsiteY5" fmla="*/ 0 h 108585"/>
              <a:gd name="connsiteX6" fmla="*/ 198120 w 198120"/>
              <a:gd name="connsiteY6" fmla="*/ 45720 h 108585"/>
              <a:gd name="connsiteX0" fmla="*/ 198120 w 198120"/>
              <a:gd name="connsiteY0" fmla="*/ 45720 h 108585"/>
              <a:gd name="connsiteX1" fmla="*/ 127635 w 198120"/>
              <a:gd name="connsiteY1" fmla="*/ 89535 h 108585"/>
              <a:gd name="connsiteX2" fmla="*/ 62865 w 198120"/>
              <a:gd name="connsiteY2" fmla="*/ 106680 h 108585"/>
              <a:gd name="connsiteX3" fmla="*/ 0 w 198120"/>
              <a:gd name="connsiteY3" fmla="*/ 108585 h 108585"/>
              <a:gd name="connsiteX4" fmla="*/ 83820 w 198120"/>
              <a:gd name="connsiteY4" fmla="*/ 47625 h 108585"/>
              <a:gd name="connsiteX5" fmla="*/ 150495 w 198120"/>
              <a:gd name="connsiteY5" fmla="*/ 0 h 108585"/>
              <a:gd name="connsiteX6" fmla="*/ 198120 w 198120"/>
              <a:gd name="connsiteY6" fmla="*/ 45720 h 108585"/>
              <a:gd name="connsiteX0" fmla="*/ 198120 w 198120"/>
              <a:gd name="connsiteY0" fmla="*/ 45720 h 108585"/>
              <a:gd name="connsiteX1" fmla="*/ 127635 w 198120"/>
              <a:gd name="connsiteY1" fmla="*/ 89535 h 108585"/>
              <a:gd name="connsiteX2" fmla="*/ 62865 w 198120"/>
              <a:gd name="connsiteY2" fmla="*/ 106680 h 108585"/>
              <a:gd name="connsiteX3" fmla="*/ 0 w 198120"/>
              <a:gd name="connsiteY3" fmla="*/ 108585 h 108585"/>
              <a:gd name="connsiteX4" fmla="*/ 83820 w 198120"/>
              <a:gd name="connsiteY4" fmla="*/ 47625 h 108585"/>
              <a:gd name="connsiteX5" fmla="*/ 150495 w 198120"/>
              <a:gd name="connsiteY5" fmla="*/ 0 h 108585"/>
              <a:gd name="connsiteX6" fmla="*/ 198120 w 198120"/>
              <a:gd name="connsiteY6" fmla="*/ 45720 h 10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20" h="108585">
                <a:moveTo>
                  <a:pt x="198120" y="45720"/>
                </a:moveTo>
                <a:cubicBezTo>
                  <a:pt x="194310" y="60643"/>
                  <a:pt x="150177" y="79375"/>
                  <a:pt x="127635" y="89535"/>
                </a:cubicBezTo>
                <a:cubicBezTo>
                  <a:pt x="105093" y="99695"/>
                  <a:pt x="83820" y="106045"/>
                  <a:pt x="62865" y="106680"/>
                </a:cubicBezTo>
                <a:lnTo>
                  <a:pt x="0" y="108585"/>
                </a:lnTo>
                <a:lnTo>
                  <a:pt x="83820" y="47625"/>
                </a:lnTo>
                <a:lnTo>
                  <a:pt x="150495" y="0"/>
                </a:lnTo>
                <a:lnTo>
                  <a:pt x="198120" y="4572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>
            <a:endCxn id="2075" idx="2"/>
          </p:cNvCxnSpPr>
          <p:nvPr/>
        </p:nvCxnSpPr>
        <p:spPr>
          <a:xfrm flipH="1">
            <a:off x="8426450" y="3401568"/>
            <a:ext cx="105918" cy="4427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7832471" y="2571750"/>
            <a:ext cx="1038225" cy="978669"/>
            <a:chOff x="2637663" y="1286916"/>
            <a:chExt cx="2803017" cy="2642228"/>
          </a:xfrm>
          <a:effectLst>
            <a:outerShdw blurRad="76200" sx="102000" sy="102000" algn="ctr" rotWithShape="0">
              <a:prstClr val="black">
                <a:alpha val="55000"/>
              </a:prstClr>
            </a:outerShdw>
          </a:effectLst>
        </p:grpSpPr>
        <p:grpSp>
          <p:nvGrpSpPr>
            <p:cNvPr id="62" name="Group 61"/>
            <p:cNvGrpSpPr/>
            <p:nvPr/>
          </p:nvGrpSpPr>
          <p:grpSpPr>
            <a:xfrm>
              <a:off x="2637663" y="1286916"/>
              <a:ext cx="2803017" cy="2642228"/>
              <a:chOff x="3856864" y="2134787"/>
              <a:chExt cx="658368" cy="620602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3856864" y="2336107"/>
                <a:ext cx="658368" cy="419282"/>
                <a:chOff x="3553968" y="1358540"/>
                <a:chExt cx="1487427" cy="947269"/>
              </a:xfrm>
            </p:grpSpPr>
            <p:sp>
              <p:nvSpPr>
                <p:cNvPr id="76" name="Oval 75"/>
                <p:cNvSpPr/>
                <p:nvPr/>
              </p:nvSpPr>
              <p:spPr>
                <a:xfrm rot="1035307">
                  <a:off x="3927532" y="1537956"/>
                  <a:ext cx="1110048" cy="76785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Oval 7"/>
                <p:cNvSpPr/>
                <p:nvPr/>
              </p:nvSpPr>
              <p:spPr>
                <a:xfrm rot="856066">
                  <a:off x="4021253" y="1549620"/>
                  <a:ext cx="1020142" cy="74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0142" h="744525">
                      <a:moveTo>
                        <a:pt x="268194" y="19979"/>
                      </a:moveTo>
                      <a:cubicBezTo>
                        <a:pt x="335518" y="4038"/>
                        <a:pt x="408985" y="-2886"/>
                        <a:pt x="485513" y="1108"/>
                      </a:cubicBezTo>
                      <a:cubicBezTo>
                        <a:pt x="791628" y="17083"/>
                        <a:pt x="1030825" y="201690"/>
                        <a:pt x="1019774" y="413439"/>
                      </a:cubicBezTo>
                      <a:cubicBezTo>
                        <a:pt x="1011940" y="563562"/>
                        <a:pt x="880427" y="687023"/>
                        <a:pt x="694985" y="738848"/>
                      </a:cubicBezTo>
                      <a:cubicBezTo>
                        <a:pt x="674095" y="743561"/>
                        <a:pt x="652644" y="744525"/>
                        <a:pt x="630936" y="744525"/>
                      </a:cubicBezTo>
                      <a:cubicBezTo>
                        <a:pt x="282480" y="744525"/>
                        <a:pt x="0" y="496161"/>
                        <a:pt x="0" y="189789"/>
                      </a:cubicBezTo>
                      <a:lnTo>
                        <a:pt x="3175" y="162101"/>
                      </a:lnTo>
                      <a:cubicBezTo>
                        <a:pt x="65683" y="95557"/>
                        <a:pt x="158836" y="45872"/>
                        <a:pt x="268194" y="19979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Oval 9"/>
                <p:cNvSpPr/>
                <p:nvPr/>
              </p:nvSpPr>
              <p:spPr>
                <a:xfrm>
                  <a:off x="3553968" y="1371599"/>
                  <a:ext cx="508534" cy="167235"/>
                </a:xfrm>
                <a:custGeom>
                  <a:avLst/>
                  <a:gdLst>
                    <a:gd name="connsiteX0" fmla="*/ 0 w 475488"/>
                    <a:gd name="connsiteY0" fmla="*/ 97536 h 195072"/>
                    <a:gd name="connsiteX1" fmla="*/ 237744 w 475488"/>
                    <a:gd name="connsiteY1" fmla="*/ 0 h 195072"/>
                    <a:gd name="connsiteX2" fmla="*/ 475488 w 475488"/>
                    <a:gd name="connsiteY2" fmla="*/ 97536 h 195072"/>
                    <a:gd name="connsiteX3" fmla="*/ 237744 w 475488"/>
                    <a:gd name="connsiteY3" fmla="*/ 195072 h 195072"/>
                    <a:gd name="connsiteX4" fmla="*/ 0 w 475488"/>
                    <a:gd name="connsiteY4" fmla="*/ 97536 h 195072"/>
                    <a:gd name="connsiteX0" fmla="*/ 0 w 475488"/>
                    <a:gd name="connsiteY0" fmla="*/ 97536 h 195072"/>
                    <a:gd name="connsiteX1" fmla="*/ 237744 w 475488"/>
                    <a:gd name="connsiteY1" fmla="*/ 0 h 195072"/>
                    <a:gd name="connsiteX2" fmla="*/ 475488 w 475488"/>
                    <a:gd name="connsiteY2" fmla="*/ 97536 h 195072"/>
                    <a:gd name="connsiteX3" fmla="*/ 237744 w 475488"/>
                    <a:gd name="connsiteY3" fmla="*/ 195072 h 195072"/>
                    <a:gd name="connsiteX4" fmla="*/ 0 w 475488"/>
                    <a:gd name="connsiteY4" fmla="*/ 97536 h 195072"/>
                    <a:gd name="connsiteX0" fmla="*/ 0 w 475488"/>
                    <a:gd name="connsiteY0" fmla="*/ 97536 h 195072"/>
                    <a:gd name="connsiteX1" fmla="*/ 237744 w 475488"/>
                    <a:gd name="connsiteY1" fmla="*/ 0 h 195072"/>
                    <a:gd name="connsiteX2" fmla="*/ 475488 w 475488"/>
                    <a:gd name="connsiteY2" fmla="*/ 97536 h 195072"/>
                    <a:gd name="connsiteX3" fmla="*/ 237744 w 475488"/>
                    <a:gd name="connsiteY3" fmla="*/ 195072 h 195072"/>
                    <a:gd name="connsiteX4" fmla="*/ 0 w 475488"/>
                    <a:gd name="connsiteY4" fmla="*/ 97536 h 195072"/>
                    <a:gd name="connsiteX0" fmla="*/ 0 w 475488"/>
                    <a:gd name="connsiteY0" fmla="*/ 97536 h 195072"/>
                    <a:gd name="connsiteX1" fmla="*/ 237744 w 475488"/>
                    <a:gd name="connsiteY1" fmla="*/ 0 h 195072"/>
                    <a:gd name="connsiteX2" fmla="*/ 475488 w 475488"/>
                    <a:gd name="connsiteY2" fmla="*/ 97536 h 195072"/>
                    <a:gd name="connsiteX3" fmla="*/ 237744 w 475488"/>
                    <a:gd name="connsiteY3" fmla="*/ 195072 h 195072"/>
                    <a:gd name="connsiteX4" fmla="*/ 0 w 475488"/>
                    <a:gd name="connsiteY4" fmla="*/ 97536 h 195072"/>
                    <a:gd name="connsiteX0" fmla="*/ 0 w 475488"/>
                    <a:gd name="connsiteY0" fmla="*/ 97536 h 136755"/>
                    <a:gd name="connsiteX1" fmla="*/ 237744 w 475488"/>
                    <a:gd name="connsiteY1" fmla="*/ 0 h 136755"/>
                    <a:gd name="connsiteX2" fmla="*/ 475488 w 475488"/>
                    <a:gd name="connsiteY2" fmla="*/ 97536 h 136755"/>
                    <a:gd name="connsiteX3" fmla="*/ 298704 w 475488"/>
                    <a:gd name="connsiteY3" fmla="*/ 134112 h 136755"/>
                    <a:gd name="connsiteX4" fmla="*/ 0 w 475488"/>
                    <a:gd name="connsiteY4" fmla="*/ 97536 h 136755"/>
                    <a:gd name="connsiteX0" fmla="*/ 0 w 475488"/>
                    <a:gd name="connsiteY0" fmla="*/ 91440 h 130659"/>
                    <a:gd name="connsiteX1" fmla="*/ 292608 w 475488"/>
                    <a:gd name="connsiteY1" fmla="*/ 0 h 130659"/>
                    <a:gd name="connsiteX2" fmla="*/ 475488 w 475488"/>
                    <a:gd name="connsiteY2" fmla="*/ 91440 h 130659"/>
                    <a:gd name="connsiteX3" fmla="*/ 298704 w 475488"/>
                    <a:gd name="connsiteY3" fmla="*/ 128016 h 130659"/>
                    <a:gd name="connsiteX4" fmla="*/ 0 w 475488"/>
                    <a:gd name="connsiteY4" fmla="*/ 91440 h 130659"/>
                    <a:gd name="connsiteX0" fmla="*/ 0 w 508534"/>
                    <a:gd name="connsiteY0" fmla="*/ 128016 h 167235"/>
                    <a:gd name="connsiteX1" fmla="*/ 438912 w 508534"/>
                    <a:gd name="connsiteY1" fmla="*/ 0 h 167235"/>
                    <a:gd name="connsiteX2" fmla="*/ 475488 w 508534"/>
                    <a:gd name="connsiteY2" fmla="*/ 128016 h 167235"/>
                    <a:gd name="connsiteX3" fmla="*/ 298704 w 508534"/>
                    <a:gd name="connsiteY3" fmla="*/ 164592 h 167235"/>
                    <a:gd name="connsiteX4" fmla="*/ 0 w 508534"/>
                    <a:gd name="connsiteY4" fmla="*/ 128016 h 167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8534" h="167235">
                      <a:moveTo>
                        <a:pt x="0" y="128016"/>
                      </a:moveTo>
                      <a:cubicBezTo>
                        <a:pt x="103632" y="68052"/>
                        <a:pt x="307610" y="0"/>
                        <a:pt x="438912" y="0"/>
                      </a:cubicBezTo>
                      <a:cubicBezTo>
                        <a:pt x="570214" y="0"/>
                        <a:pt x="475488" y="74148"/>
                        <a:pt x="475488" y="128016"/>
                      </a:cubicBezTo>
                      <a:cubicBezTo>
                        <a:pt x="475488" y="181884"/>
                        <a:pt x="430006" y="164592"/>
                        <a:pt x="298704" y="164592"/>
                      </a:cubicBezTo>
                      <a:cubicBezTo>
                        <a:pt x="167402" y="164592"/>
                        <a:pt x="115824" y="151404"/>
                        <a:pt x="0" y="128016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Oval 8"/>
                <p:cNvSpPr/>
                <p:nvPr/>
              </p:nvSpPr>
              <p:spPr>
                <a:xfrm>
                  <a:off x="3784392" y="1358540"/>
                  <a:ext cx="519383" cy="342595"/>
                </a:xfrm>
                <a:custGeom>
                  <a:avLst/>
                  <a:gdLst>
                    <a:gd name="connsiteX0" fmla="*/ 0 w 713232"/>
                    <a:gd name="connsiteY0" fmla="*/ 176784 h 353568"/>
                    <a:gd name="connsiteX1" fmla="*/ 356616 w 713232"/>
                    <a:gd name="connsiteY1" fmla="*/ 0 h 353568"/>
                    <a:gd name="connsiteX2" fmla="*/ 713232 w 713232"/>
                    <a:gd name="connsiteY2" fmla="*/ 176784 h 353568"/>
                    <a:gd name="connsiteX3" fmla="*/ 356616 w 713232"/>
                    <a:gd name="connsiteY3" fmla="*/ 353568 h 353568"/>
                    <a:gd name="connsiteX4" fmla="*/ 0 w 713232"/>
                    <a:gd name="connsiteY4" fmla="*/ 176784 h 353568"/>
                    <a:gd name="connsiteX0" fmla="*/ 0 w 713232"/>
                    <a:gd name="connsiteY0" fmla="*/ 256032 h 432816"/>
                    <a:gd name="connsiteX1" fmla="*/ 356616 w 713232"/>
                    <a:gd name="connsiteY1" fmla="*/ 0 h 432816"/>
                    <a:gd name="connsiteX2" fmla="*/ 713232 w 713232"/>
                    <a:gd name="connsiteY2" fmla="*/ 256032 h 432816"/>
                    <a:gd name="connsiteX3" fmla="*/ 356616 w 713232"/>
                    <a:gd name="connsiteY3" fmla="*/ 432816 h 432816"/>
                    <a:gd name="connsiteX4" fmla="*/ 0 w 713232"/>
                    <a:gd name="connsiteY4" fmla="*/ 256032 h 432816"/>
                    <a:gd name="connsiteX0" fmla="*/ 0 w 618782"/>
                    <a:gd name="connsiteY0" fmla="*/ 220554 h 433275"/>
                    <a:gd name="connsiteX1" fmla="*/ 262166 w 618782"/>
                    <a:gd name="connsiteY1" fmla="*/ 166 h 433275"/>
                    <a:gd name="connsiteX2" fmla="*/ 618782 w 618782"/>
                    <a:gd name="connsiteY2" fmla="*/ 256198 h 433275"/>
                    <a:gd name="connsiteX3" fmla="*/ 262166 w 618782"/>
                    <a:gd name="connsiteY3" fmla="*/ 432982 h 433275"/>
                    <a:gd name="connsiteX4" fmla="*/ 0 w 618782"/>
                    <a:gd name="connsiteY4" fmla="*/ 220554 h 433275"/>
                    <a:gd name="connsiteX0" fmla="*/ 230 w 619012"/>
                    <a:gd name="connsiteY0" fmla="*/ 73446 h 286167"/>
                    <a:gd name="connsiteX1" fmla="*/ 305988 w 619012"/>
                    <a:gd name="connsiteY1" fmla="*/ 725 h 286167"/>
                    <a:gd name="connsiteX2" fmla="*/ 619012 w 619012"/>
                    <a:gd name="connsiteY2" fmla="*/ 109090 h 286167"/>
                    <a:gd name="connsiteX3" fmla="*/ 262396 w 619012"/>
                    <a:gd name="connsiteY3" fmla="*/ 285874 h 286167"/>
                    <a:gd name="connsiteX4" fmla="*/ 230 w 619012"/>
                    <a:gd name="connsiteY4" fmla="*/ 73446 h 286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9012" h="286167">
                      <a:moveTo>
                        <a:pt x="230" y="73446"/>
                      </a:moveTo>
                      <a:cubicBezTo>
                        <a:pt x="7495" y="25921"/>
                        <a:pt x="202858" y="-5216"/>
                        <a:pt x="305988" y="725"/>
                      </a:cubicBezTo>
                      <a:cubicBezTo>
                        <a:pt x="409118" y="6666"/>
                        <a:pt x="619012" y="11455"/>
                        <a:pt x="619012" y="109090"/>
                      </a:cubicBezTo>
                      <a:cubicBezTo>
                        <a:pt x="619012" y="206725"/>
                        <a:pt x="365526" y="291815"/>
                        <a:pt x="262396" y="285874"/>
                      </a:cubicBezTo>
                      <a:cubicBezTo>
                        <a:pt x="159266" y="279933"/>
                        <a:pt x="-7035" y="120971"/>
                        <a:pt x="230" y="7344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3944112" y="1420368"/>
                  <a:ext cx="48768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215900" sx="104000" sy="104000" algn="ctr" rotWithShape="0">
                    <a:prstClr val="black">
                      <a:alpha val="73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6" name="Freeform 65"/>
              <p:cNvSpPr/>
              <p:nvPr/>
            </p:nvSpPr>
            <p:spPr>
              <a:xfrm>
                <a:off x="4085726" y="2134787"/>
                <a:ext cx="250407" cy="246463"/>
              </a:xfrm>
              <a:custGeom>
                <a:avLst/>
                <a:gdLst>
                  <a:gd name="connsiteX0" fmla="*/ 0 w 247650"/>
                  <a:gd name="connsiteY0" fmla="*/ 167640 h 241935"/>
                  <a:gd name="connsiteX1" fmla="*/ 66675 w 247650"/>
                  <a:gd name="connsiteY1" fmla="*/ 87630 h 241935"/>
                  <a:gd name="connsiteX2" fmla="*/ 135255 w 247650"/>
                  <a:gd name="connsiteY2" fmla="*/ 34290 h 241935"/>
                  <a:gd name="connsiteX3" fmla="*/ 190500 w 247650"/>
                  <a:gd name="connsiteY3" fmla="*/ 0 h 241935"/>
                  <a:gd name="connsiteX4" fmla="*/ 226695 w 247650"/>
                  <a:gd name="connsiteY4" fmla="*/ 0 h 241935"/>
                  <a:gd name="connsiteX5" fmla="*/ 247650 w 247650"/>
                  <a:gd name="connsiteY5" fmla="*/ 19050 h 241935"/>
                  <a:gd name="connsiteX6" fmla="*/ 247650 w 247650"/>
                  <a:gd name="connsiteY6" fmla="*/ 51435 h 241935"/>
                  <a:gd name="connsiteX7" fmla="*/ 243840 w 247650"/>
                  <a:gd name="connsiteY7" fmla="*/ 32385 h 241935"/>
                  <a:gd name="connsiteX8" fmla="*/ 243840 w 247650"/>
                  <a:gd name="connsiteY8" fmla="*/ 32385 h 241935"/>
                  <a:gd name="connsiteX9" fmla="*/ 222885 w 247650"/>
                  <a:gd name="connsiteY9" fmla="*/ 32385 h 241935"/>
                  <a:gd name="connsiteX10" fmla="*/ 201930 w 247650"/>
                  <a:gd name="connsiteY10" fmla="*/ 36195 h 241935"/>
                  <a:gd name="connsiteX11" fmla="*/ 184785 w 247650"/>
                  <a:gd name="connsiteY11" fmla="*/ 64770 h 241935"/>
                  <a:gd name="connsiteX12" fmla="*/ 129540 w 247650"/>
                  <a:gd name="connsiteY12" fmla="*/ 186690 h 241935"/>
                  <a:gd name="connsiteX13" fmla="*/ 102870 w 247650"/>
                  <a:gd name="connsiteY13" fmla="*/ 241935 h 241935"/>
                  <a:gd name="connsiteX14" fmla="*/ 0 w 247650"/>
                  <a:gd name="connsiteY14" fmla="*/ 167640 h 241935"/>
                  <a:gd name="connsiteX0" fmla="*/ 499 w 248149"/>
                  <a:gd name="connsiteY0" fmla="*/ 167640 h 241935"/>
                  <a:gd name="connsiteX1" fmla="*/ 67174 w 248149"/>
                  <a:gd name="connsiteY1" fmla="*/ 87630 h 241935"/>
                  <a:gd name="connsiteX2" fmla="*/ 135754 w 248149"/>
                  <a:gd name="connsiteY2" fmla="*/ 34290 h 241935"/>
                  <a:gd name="connsiteX3" fmla="*/ 190999 w 248149"/>
                  <a:gd name="connsiteY3" fmla="*/ 0 h 241935"/>
                  <a:gd name="connsiteX4" fmla="*/ 227194 w 248149"/>
                  <a:gd name="connsiteY4" fmla="*/ 0 h 241935"/>
                  <a:gd name="connsiteX5" fmla="*/ 248149 w 248149"/>
                  <a:gd name="connsiteY5" fmla="*/ 19050 h 241935"/>
                  <a:gd name="connsiteX6" fmla="*/ 248149 w 248149"/>
                  <a:gd name="connsiteY6" fmla="*/ 51435 h 241935"/>
                  <a:gd name="connsiteX7" fmla="*/ 244339 w 248149"/>
                  <a:gd name="connsiteY7" fmla="*/ 32385 h 241935"/>
                  <a:gd name="connsiteX8" fmla="*/ 244339 w 248149"/>
                  <a:gd name="connsiteY8" fmla="*/ 32385 h 241935"/>
                  <a:gd name="connsiteX9" fmla="*/ 223384 w 248149"/>
                  <a:gd name="connsiteY9" fmla="*/ 32385 h 241935"/>
                  <a:gd name="connsiteX10" fmla="*/ 202429 w 248149"/>
                  <a:gd name="connsiteY10" fmla="*/ 36195 h 241935"/>
                  <a:gd name="connsiteX11" fmla="*/ 185284 w 248149"/>
                  <a:gd name="connsiteY11" fmla="*/ 64770 h 241935"/>
                  <a:gd name="connsiteX12" fmla="*/ 130039 w 248149"/>
                  <a:gd name="connsiteY12" fmla="*/ 186690 h 241935"/>
                  <a:gd name="connsiteX13" fmla="*/ 103369 w 248149"/>
                  <a:gd name="connsiteY13" fmla="*/ 241935 h 241935"/>
                  <a:gd name="connsiteX14" fmla="*/ 499 w 248149"/>
                  <a:gd name="connsiteY14" fmla="*/ 167640 h 241935"/>
                  <a:gd name="connsiteX0" fmla="*/ 499 w 248149"/>
                  <a:gd name="connsiteY0" fmla="*/ 167640 h 241935"/>
                  <a:gd name="connsiteX1" fmla="*/ 67174 w 248149"/>
                  <a:gd name="connsiteY1" fmla="*/ 87630 h 241935"/>
                  <a:gd name="connsiteX2" fmla="*/ 135754 w 248149"/>
                  <a:gd name="connsiteY2" fmla="*/ 34290 h 241935"/>
                  <a:gd name="connsiteX3" fmla="*/ 190999 w 248149"/>
                  <a:gd name="connsiteY3" fmla="*/ 0 h 241935"/>
                  <a:gd name="connsiteX4" fmla="*/ 227194 w 248149"/>
                  <a:gd name="connsiteY4" fmla="*/ 0 h 241935"/>
                  <a:gd name="connsiteX5" fmla="*/ 248149 w 248149"/>
                  <a:gd name="connsiteY5" fmla="*/ 19050 h 241935"/>
                  <a:gd name="connsiteX6" fmla="*/ 248149 w 248149"/>
                  <a:gd name="connsiteY6" fmla="*/ 51435 h 241935"/>
                  <a:gd name="connsiteX7" fmla="*/ 244339 w 248149"/>
                  <a:gd name="connsiteY7" fmla="*/ 32385 h 241935"/>
                  <a:gd name="connsiteX8" fmla="*/ 244339 w 248149"/>
                  <a:gd name="connsiteY8" fmla="*/ 32385 h 241935"/>
                  <a:gd name="connsiteX9" fmla="*/ 223384 w 248149"/>
                  <a:gd name="connsiteY9" fmla="*/ 32385 h 241935"/>
                  <a:gd name="connsiteX10" fmla="*/ 202429 w 248149"/>
                  <a:gd name="connsiteY10" fmla="*/ 36195 h 241935"/>
                  <a:gd name="connsiteX11" fmla="*/ 185284 w 248149"/>
                  <a:gd name="connsiteY11" fmla="*/ 64770 h 241935"/>
                  <a:gd name="connsiteX12" fmla="*/ 130039 w 248149"/>
                  <a:gd name="connsiteY12" fmla="*/ 186690 h 241935"/>
                  <a:gd name="connsiteX13" fmla="*/ 103369 w 248149"/>
                  <a:gd name="connsiteY13" fmla="*/ 241935 h 241935"/>
                  <a:gd name="connsiteX14" fmla="*/ 499 w 248149"/>
                  <a:gd name="connsiteY14" fmla="*/ 167640 h 241935"/>
                  <a:gd name="connsiteX0" fmla="*/ 499 w 248149"/>
                  <a:gd name="connsiteY0" fmla="*/ 173501 h 247796"/>
                  <a:gd name="connsiteX1" fmla="*/ 67174 w 248149"/>
                  <a:gd name="connsiteY1" fmla="*/ 93491 h 247796"/>
                  <a:gd name="connsiteX2" fmla="*/ 135754 w 248149"/>
                  <a:gd name="connsiteY2" fmla="*/ 40151 h 247796"/>
                  <a:gd name="connsiteX3" fmla="*/ 190999 w 248149"/>
                  <a:gd name="connsiteY3" fmla="*/ 5861 h 247796"/>
                  <a:gd name="connsiteX4" fmla="*/ 227194 w 248149"/>
                  <a:gd name="connsiteY4" fmla="*/ 5861 h 247796"/>
                  <a:gd name="connsiteX5" fmla="*/ 248149 w 248149"/>
                  <a:gd name="connsiteY5" fmla="*/ 24911 h 247796"/>
                  <a:gd name="connsiteX6" fmla="*/ 248149 w 248149"/>
                  <a:gd name="connsiteY6" fmla="*/ 57296 h 247796"/>
                  <a:gd name="connsiteX7" fmla="*/ 244339 w 248149"/>
                  <a:gd name="connsiteY7" fmla="*/ 38246 h 247796"/>
                  <a:gd name="connsiteX8" fmla="*/ 244339 w 248149"/>
                  <a:gd name="connsiteY8" fmla="*/ 38246 h 247796"/>
                  <a:gd name="connsiteX9" fmla="*/ 223384 w 248149"/>
                  <a:gd name="connsiteY9" fmla="*/ 38246 h 247796"/>
                  <a:gd name="connsiteX10" fmla="*/ 202429 w 248149"/>
                  <a:gd name="connsiteY10" fmla="*/ 42056 h 247796"/>
                  <a:gd name="connsiteX11" fmla="*/ 185284 w 248149"/>
                  <a:gd name="connsiteY11" fmla="*/ 70631 h 247796"/>
                  <a:gd name="connsiteX12" fmla="*/ 130039 w 248149"/>
                  <a:gd name="connsiteY12" fmla="*/ 192551 h 247796"/>
                  <a:gd name="connsiteX13" fmla="*/ 103369 w 248149"/>
                  <a:gd name="connsiteY13" fmla="*/ 247796 h 247796"/>
                  <a:gd name="connsiteX14" fmla="*/ 499 w 248149"/>
                  <a:gd name="connsiteY14" fmla="*/ 173501 h 247796"/>
                  <a:gd name="connsiteX0" fmla="*/ 499 w 248149"/>
                  <a:gd name="connsiteY0" fmla="*/ 172168 h 246463"/>
                  <a:gd name="connsiteX1" fmla="*/ 67174 w 248149"/>
                  <a:gd name="connsiteY1" fmla="*/ 92158 h 246463"/>
                  <a:gd name="connsiteX2" fmla="*/ 135754 w 248149"/>
                  <a:gd name="connsiteY2" fmla="*/ 38818 h 246463"/>
                  <a:gd name="connsiteX3" fmla="*/ 190999 w 248149"/>
                  <a:gd name="connsiteY3" fmla="*/ 4528 h 246463"/>
                  <a:gd name="connsiteX4" fmla="*/ 227194 w 248149"/>
                  <a:gd name="connsiteY4" fmla="*/ 4528 h 246463"/>
                  <a:gd name="connsiteX5" fmla="*/ 248149 w 248149"/>
                  <a:gd name="connsiteY5" fmla="*/ 23578 h 246463"/>
                  <a:gd name="connsiteX6" fmla="*/ 248149 w 248149"/>
                  <a:gd name="connsiteY6" fmla="*/ 55963 h 246463"/>
                  <a:gd name="connsiteX7" fmla="*/ 244339 w 248149"/>
                  <a:gd name="connsiteY7" fmla="*/ 36913 h 246463"/>
                  <a:gd name="connsiteX8" fmla="*/ 244339 w 248149"/>
                  <a:gd name="connsiteY8" fmla="*/ 36913 h 246463"/>
                  <a:gd name="connsiteX9" fmla="*/ 223384 w 248149"/>
                  <a:gd name="connsiteY9" fmla="*/ 36913 h 246463"/>
                  <a:gd name="connsiteX10" fmla="*/ 202429 w 248149"/>
                  <a:gd name="connsiteY10" fmla="*/ 40723 h 246463"/>
                  <a:gd name="connsiteX11" fmla="*/ 185284 w 248149"/>
                  <a:gd name="connsiteY11" fmla="*/ 69298 h 246463"/>
                  <a:gd name="connsiteX12" fmla="*/ 130039 w 248149"/>
                  <a:gd name="connsiteY12" fmla="*/ 191218 h 246463"/>
                  <a:gd name="connsiteX13" fmla="*/ 103369 w 248149"/>
                  <a:gd name="connsiteY13" fmla="*/ 246463 h 246463"/>
                  <a:gd name="connsiteX14" fmla="*/ 499 w 248149"/>
                  <a:gd name="connsiteY14" fmla="*/ 172168 h 246463"/>
                  <a:gd name="connsiteX0" fmla="*/ 499 w 251399"/>
                  <a:gd name="connsiteY0" fmla="*/ 172168 h 246463"/>
                  <a:gd name="connsiteX1" fmla="*/ 67174 w 251399"/>
                  <a:gd name="connsiteY1" fmla="*/ 92158 h 246463"/>
                  <a:gd name="connsiteX2" fmla="*/ 135754 w 251399"/>
                  <a:gd name="connsiteY2" fmla="*/ 38818 h 246463"/>
                  <a:gd name="connsiteX3" fmla="*/ 190999 w 251399"/>
                  <a:gd name="connsiteY3" fmla="*/ 4528 h 246463"/>
                  <a:gd name="connsiteX4" fmla="*/ 227194 w 251399"/>
                  <a:gd name="connsiteY4" fmla="*/ 4528 h 246463"/>
                  <a:gd name="connsiteX5" fmla="*/ 248149 w 251399"/>
                  <a:gd name="connsiteY5" fmla="*/ 23578 h 246463"/>
                  <a:gd name="connsiteX6" fmla="*/ 248149 w 251399"/>
                  <a:gd name="connsiteY6" fmla="*/ 55963 h 246463"/>
                  <a:gd name="connsiteX7" fmla="*/ 244339 w 251399"/>
                  <a:gd name="connsiteY7" fmla="*/ 36913 h 246463"/>
                  <a:gd name="connsiteX8" fmla="*/ 244339 w 251399"/>
                  <a:gd name="connsiteY8" fmla="*/ 36913 h 246463"/>
                  <a:gd name="connsiteX9" fmla="*/ 223384 w 251399"/>
                  <a:gd name="connsiteY9" fmla="*/ 36913 h 246463"/>
                  <a:gd name="connsiteX10" fmla="*/ 202429 w 251399"/>
                  <a:gd name="connsiteY10" fmla="*/ 40723 h 246463"/>
                  <a:gd name="connsiteX11" fmla="*/ 185284 w 251399"/>
                  <a:gd name="connsiteY11" fmla="*/ 69298 h 246463"/>
                  <a:gd name="connsiteX12" fmla="*/ 130039 w 251399"/>
                  <a:gd name="connsiteY12" fmla="*/ 191218 h 246463"/>
                  <a:gd name="connsiteX13" fmla="*/ 103369 w 251399"/>
                  <a:gd name="connsiteY13" fmla="*/ 246463 h 246463"/>
                  <a:gd name="connsiteX14" fmla="*/ 499 w 251399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3384 w 250407"/>
                  <a:gd name="connsiteY9" fmla="*/ 36913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3384 w 250407"/>
                  <a:gd name="connsiteY9" fmla="*/ 36913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3384 w 250407"/>
                  <a:gd name="connsiteY9" fmla="*/ 36913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3384 w 250407"/>
                  <a:gd name="connsiteY9" fmla="*/ 36913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4726 w 250407"/>
                  <a:gd name="connsiteY9" fmla="*/ 30201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4726 w 250407"/>
                  <a:gd name="connsiteY9" fmla="*/ 30201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4726 w 250407"/>
                  <a:gd name="connsiteY9" fmla="*/ 30201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4726 w 250407"/>
                  <a:gd name="connsiteY9" fmla="*/ 30201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0039 w 250407"/>
                  <a:gd name="connsiteY12" fmla="*/ 191218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  <a:gd name="connsiteX0" fmla="*/ 499 w 250407"/>
                  <a:gd name="connsiteY0" fmla="*/ 172168 h 246463"/>
                  <a:gd name="connsiteX1" fmla="*/ 67174 w 250407"/>
                  <a:gd name="connsiteY1" fmla="*/ 92158 h 246463"/>
                  <a:gd name="connsiteX2" fmla="*/ 135754 w 250407"/>
                  <a:gd name="connsiteY2" fmla="*/ 38818 h 246463"/>
                  <a:gd name="connsiteX3" fmla="*/ 190999 w 250407"/>
                  <a:gd name="connsiteY3" fmla="*/ 4528 h 246463"/>
                  <a:gd name="connsiteX4" fmla="*/ 227194 w 250407"/>
                  <a:gd name="connsiteY4" fmla="*/ 4528 h 246463"/>
                  <a:gd name="connsiteX5" fmla="*/ 248149 w 250407"/>
                  <a:gd name="connsiteY5" fmla="*/ 23578 h 246463"/>
                  <a:gd name="connsiteX6" fmla="*/ 248149 w 250407"/>
                  <a:gd name="connsiteY6" fmla="*/ 55963 h 246463"/>
                  <a:gd name="connsiteX7" fmla="*/ 244339 w 250407"/>
                  <a:gd name="connsiteY7" fmla="*/ 36913 h 246463"/>
                  <a:gd name="connsiteX8" fmla="*/ 244339 w 250407"/>
                  <a:gd name="connsiteY8" fmla="*/ 36913 h 246463"/>
                  <a:gd name="connsiteX9" fmla="*/ 226963 w 250407"/>
                  <a:gd name="connsiteY9" fmla="*/ 27964 h 246463"/>
                  <a:gd name="connsiteX10" fmla="*/ 202429 w 250407"/>
                  <a:gd name="connsiteY10" fmla="*/ 40723 h 246463"/>
                  <a:gd name="connsiteX11" fmla="*/ 185284 w 250407"/>
                  <a:gd name="connsiteY11" fmla="*/ 69298 h 246463"/>
                  <a:gd name="connsiteX12" fmla="*/ 135408 w 250407"/>
                  <a:gd name="connsiteY12" fmla="*/ 198825 h 246463"/>
                  <a:gd name="connsiteX13" fmla="*/ 103369 w 250407"/>
                  <a:gd name="connsiteY13" fmla="*/ 246463 h 246463"/>
                  <a:gd name="connsiteX14" fmla="*/ 499 w 250407"/>
                  <a:gd name="connsiteY14" fmla="*/ 172168 h 246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0407" h="246463">
                    <a:moveTo>
                      <a:pt x="499" y="172168"/>
                    </a:moveTo>
                    <a:cubicBezTo>
                      <a:pt x="-5533" y="146451"/>
                      <a:pt x="44632" y="114383"/>
                      <a:pt x="67174" y="92158"/>
                    </a:cubicBezTo>
                    <a:cubicBezTo>
                      <a:pt x="89716" y="69933"/>
                      <a:pt x="117339" y="50248"/>
                      <a:pt x="135754" y="38818"/>
                    </a:cubicBezTo>
                    <a:lnTo>
                      <a:pt x="190999" y="4528"/>
                    </a:lnTo>
                    <a:cubicBezTo>
                      <a:pt x="206239" y="-1187"/>
                      <a:pt x="220209" y="-1822"/>
                      <a:pt x="227194" y="4528"/>
                    </a:cubicBezTo>
                    <a:cubicBezTo>
                      <a:pt x="234179" y="10878"/>
                      <a:pt x="243401" y="14543"/>
                      <a:pt x="248149" y="23578"/>
                    </a:cubicBezTo>
                    <a:cubicBezTo>
                      <a:pt x="252897" y="32613"/>
                      <a:pt x="248784" y="53741"/>
                      <a:pt x="248149" y="55963"/>
                    </a:cubicBezTo>
                    <a:lnTo>
                      <a:pt x="244339" y="36913"/>
                    </a:lnTo>
                    <a:lnTo>
                      <a:pt x="244339" y="36913"/>
                    </a:lnTo>
                    <a:cubicBezTo>
                      <a:pt x="241443" y="35422"/>
                      <a:pt x="234843" y="27142"/>
                      <a:pt x="226963" y="27964"/>
                    </a:cubicBezTo>
                    <a:cubicBezTo>
                      <a:pt x="219083" y="28786"/>
                      <a:pt x="209375" y="33834"/>
                      <a:pt x="202429" y="40723"/>
                    </a:cubicBezTo>
                    <a:cubicBezTo>
                      <a:pt x="195483" y="47612"/>
                      <a:pt x="196454" y="42948"/>
                      <a:pt x="185284" y="69298"/>
                    </a:cubicBezTo>
                    <a:cubicBezTo>
                      <a:pt x="174114" y="95648"/>
                      <a:pt x="144298" y="180410"/>
                      <a:pt x="135408" y="198825"/>
                    </a:cubicBezTo>
                    <a:lnTo>
                      <a:pt x="103369" y="246463"/>
                    </a:lnTo>
                    <a:lnTo>
                      <a:pt x="499" y="17216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ounded Rectangle 12"/>
              <p:cNvSpPr/>
              <p:nvPr/>
            </p:nvSpPr>
            <p:spPr>
              <a:xfrm rot="1820617">
                <a:off x="4050779" y="2309609"/>
                <a:ext cx="170184" cy="76297"/>
              </a:xfrm>
              <a:custGeom>
                <a:avLst/>
                <a:gdLst>
                  <a:gd name="connsiteX0" fmla="*/ 0 w 169545"/>
                  <a:gd name="connsiteY0" fmla="*/ 10160 h 60960"/>
                  <a:gd name="connsiteX1" fmla="*/ 10160 w 169545"/>
                  <a:gd name="connsiteY1" fmla="*/ 0 h 60960"/>
                  <a:gd name="connsiteX2" fmla="*/ 159385 w 169545"/>
                  <a:gd name="connsiteY2" fmla="*/ 0 h 60960"/>
                  <a:gd name="connsiteX3" fmla="*/ 169545 w 169545"/>
                  <a:gd name="connsiteY3" fmla="*/ 10160 h 60960"/>
                  <a:gd name="connsiteX4" fmla="*/ 169545 w 169545"/>
                  <a:gd name="connsiteY4" fmla="*/ 50800 h 60960"/>
                  <a:gd name="connsiteX5" fmla="*/ 159385 w 169545"/>
                  <a:gd name="connsiteY5" fmla="*/ 60960 h 60960"/>
                  <a:gd name="connsiteX6" fmla="*/ 10160 w 169545"/>
                  <a:gd name="connsiteY6" fmla="*/ 60960 h 60960"/>
                  <a:gd name="connsiteX7" fmla="*/ 0 w 169545"/>
                  <a:gd name="connsiteY7" fmla="*/ 50800 h 60960"/>
                  <a:gd name="connsiteX8" fmla="*/ 0 w 169545"/>
                  <a:gd name="connsiteY8" fmla="*/ 10160 h 60960"/>
                  <a:gd name="connsiteX0" fmla="*/ 14928 w 184473"/>
                  <a:gd name="connsiteY0" fmla="*/ 10160 h 60960"/>
                  <a:gd name="connsiteX1" fmla="*/ 25088 w 184473"/>
                  <a:gd name="connsiteY1" fmla="*/ 0 h 60960"/>
                  <a:gd name="connsiteX2" fmla="*/ 174313 w 184473"/>
                  <a:gd name="connsiteY2" fmla="*/ 0 h 60960"/>
                  <a:gd name="connsiteX3" fmla="*/ 184473 w 184473"/>
                  <a:gd name="connsiteY3" fmla="*/ 10160 h 60960"/>
                  <a:gd name="connsiteX4" fmla="*/ 184473 w 184473"/>
                  <a:gd name="connsiteY4" fmla="*/ 50800 h 60960"/>
                  <a:gd name="connsiteX5" fmla="*/ 174313 w 184473"/>
                  <a:gd name="connsiteY5" fmla="*/ 60960 h 60960"/>
                  <a:gd name="connsiteX6" fmla="*/ 25088 w 184473"/>
                  <a:gd name="connsiteY6" fmla="*/ 60960 h 60960"/>
                  <a:gd name="connsiteX7" fmla="*/ 14928 w 184473"/>
                  <a:gd name="connsiteY7" fmla="*/ 50800 h 60960"/>
                  <a:gd name="connsiteX8" fmla="*/ 14928 w 184473"/>
                  <a:gd name="connsiteY8" fmla="*/ 10160 h 60960"/>
                  <a:gd name="connsiteX0" fmla="*/ 14316 w 183861"/>
                  <a:gd name="connsiteY0" fmla="*/ 19605 h 70405"/>
                  <a:gd name="connsiteX1" fmla="*/ 24476 w 183861"/>
                  <a:gd name="connsiteY1" fmla="*/ 9445 h 70405"/>
                  <a:gd name="connsiteX2" fmla="*/ 173701 w 183861"/>
                  <a:gd name="connsiteY2" fmla="*/ 9445 h 70405"/>
                  <a:gd name="connsiteX3" fmla="*/ 183861 w 183861"/>
                  <a:gd name="connsiteY3" fmla="*/ 19605 h 70405"/>
                  <a:gd name="connsiteX4" fmla="*/ 183861 w 183861"/>
                  <a:gd name="connsiteY4" fmla="*/ 60245 h 70405"/>
                  <a:gd name="connsiteX5" fmla="*/ 173701 w 183861"/>
                  <a:gd name="connsiteY5" fmla="*/ 70405 h 70405"/>
                  <a:gd name="connsiteX6" fmla="*/ 24476 w 183861"/>
                  <a:gd name="connsiteY6" fmla="*/ 70405 h 70405"/>
                  <a:gd name="connsiteX7" fmla="*/ 14316 w 183861"/>
                  <a:gd name="connsiteY7" fmla="*/ 60245 h 70405"/>
                  <a:gd name="connsiteX8" fmla="*/ 14316 w 183861"/>
                  <a:gd name="connsiteY8" fmla="*/ 19605 h 70405"/>
                  <a:gd name="connsiteX0" fmla="*/ 0 w 169545"/>
                  <a:gd name="connsiteY0" fmla="*/ 11960 h 62760"/>
                  <a:gd name="connsiteX1" fmla="*/ 10160 w 169545"/>
                  <a:gd name="connsiteY1" fmla="*/ 1800 h 62760"/>
                  <a:gd name="connsiteX2" fmla="*/ 159385 w 169545"/>
                  <a:gd name="connsiteY2" fmla="*/ 1800 h 62760"/>
                  <a:gd name="connsiteX3" fmla="*/ 169545 w 169545"/>
                  <a:gd name="connsiteY3" fmla="*/ 11960 h 62760"/>
                  <a:gd name="connsiteX4" fmla="*/ 169545 w 169545"/>
                  <a:gd name="connsiteY4" fmla="*/ 52600 h 62760"/>
                  <a:gd name="connsiteX5" fmla="*/ 159385 w 169545"/>
                  <a:gd name="connsiteY5" fmla="*/ 62760 h 62760"/>
                  <a:gd name="connsiteX6" fmla="*/ 10160 w 169545"/>
                  <a:gd name="connsiteY6" fmla="*/ 62760 h 62760"/>
                  <a:gd name="connsiteX7" fmla="*/ 0 w 169545"/>
                  <a:gd name="connsiteY7" fmla="*/ 52600 h 62760"/>
                  <a:gd name="connsiteX8" fmla="*/ 0 w 169545"/>
                  <a:gd name="connsiteY8" fmla="*/ 11960 h 62760"/>
                  <a:gd name="connsiteX0" fmla="*/ 639 w 170184"/>
                  <a:gd name="connsiteY0" fmla="*/ 16717 h 67517"/>
                  <a:gd name="connsiteX1" fmla="*/ 10799 w 170184"/>
                  <a:gd name="connsiteY1" fmla="*/ 6557 h 67517"/>
                  <a:gd name="connsiteX2" fmla="*/ 160024 w 170184"/>
                  <a:gd name="connsiteY2" fmla="*/ 6557 h 67517"/>
                  <a:gd name="connsiteX3" fmla="*/ 170184 w 170184"/>
                  <a:gd name="connsiteY3" fmla="*/ 16717 h 67517"/>
                  <a:gd name="connsiteX4" fmla="*/ 170184 w 170184"/>
                  <a:gd name="connsiteY4" fmla="*/ 57357 h 67517"/>
                  <a:gd name="connsiteX5" fmla="*/ 160024 w 170184"/>
                  <a:gd name="connsiteY5" fmla="*/ 67517 h 67517"/>
                  <a:gd name="connsiteX6" fmla="*/ 10799 w 170184"/>
                  <a:gd name="connsiteY6" fmla="*/ 67517 h 67517"/>
                  <a:gd name="connsiteX7" fmla="*/ 639 w 170184"/>
                  <a:gd name="connsiteY7" fmla="*/ 57357 h 67517"/>
                  <a:gd name="connsiteX8" fmla="*/ 639 w 170184"/>
                  <a:gd name="connsiteY8" fmla="*/ 16717 h 67517"/>
                  <a:gd name="connsiteX0" fmla="*/ 639 w 184653"/>
                  <a:gd name="connsiteY0" fmla="*/ 16717 h 67517"/>
                  <a:gd name="connsiteX1" fmla="*/ 10799 w 184653"/>
                  <a:gd name="connsiteY1" fmla="*/ 6557 h 67517"/>
                  <a:gd name="connsiteX2" fmla="*/ 160024 w 184653"/>
                  <a:gd name="connsiteY2" fmla="*/ 6557 h 67517"/>
                  <a:gd name="connsiteX3" fmla="*/ 170184 w 184653"/>
                  <a:gd name="connsiteY3" fmla="*/ 16717 h 67517"/>
                  <a:gd name="connsiteX4" fmla="*/ 170184 w 184653"/>
                  <a:gd name="connsiteY4" fmla="*/ 57357 h 67517"/>
                  <a:gd name="connsiteX5" fmla="*/ 160024 w 184653"/>
                  <a:gd name="connsiteY5" fmla="*/ 67517 h 67517"/>
                  <a:gd name="connsiteX6" fmla="*/ 10799 w 184653"/>
                  <a:gd name="connsiteY6" fmla="*/ 67517 h 67517"/>
                  <a:gd name="connsiteX7" fmla="*/ 639 w 184653"/>
                  <a:gd name="connsiteY7" fmla="*/ 57357 h 67517"/>
                  <a:gd name="connsiteX8" fmla="*/ 639 w 184653"/>
                  <a:gd name="connsiteY8" fmla="*/ 16717 h 67517"/>
                  <a:gd name="connsiteX0" fmla="*/ 639 w 187894"/>
                  <a:gd name="connsiteY0" fmla="*/ 16717 h 75322"/>
                  <a:gd name="connsiteX1" fmla="*/ 10799 w 187894"/>
                  <a:gd name="connsiteY1" fmla="*/ 6557 h 75322"/>
                  <a:gd name="connsiteX2" fmla="*/ 160024 w 187894"/>
                  <a:gd name="connsiteY2" fmla="*/ 6557 h 75322"/>
                  <a:gd name="connsiteX3" fmla="*/ 170184 w 187894"/>
                  <a:gd name="connsiteY3" fmla="*/ 16717 h 75322"/>
                  <a:gd name="connsiteX4" fmla="*/ 170184 w 187894"/>
                  <a:gd name="connsiteY4" fmla="*/ 57357 h 75322"/>
                  <a:gd name="connsiteX5" fmla="*/ 160024 w 187894"/>
                  <a:gd name="connsiteY5" fmla="*/ 67517 h 75322"/>
                  <a:gd name="connsiteX6" fmla="*/ 10799 w 187894"/>
                  <a:gd name="connsiteY6" fmla="*/ 67517 h 75322"/>
                  <a:gd name="connsiteX7" fmla="*/ 639 w 187894"/>
                  <a:gd name="connsiteY7" fmla="*/ 57357 h 75322"/>
                  <a:gd name="connsiteX8" fmla="*/ 639 w 187894"/>
                  <a:gd name="connsiteY8" fmla="*/ 16717 h 75322"/>
                  <a:gd name="connsiteX0" fmla="*/ 639 w 171142"/>
                  <a:gd name="connsiteY0" fmla="*/ 16717 h 69994"/>
                  <a:gd name="connsiteX1" fmla="*/ 10799 w 171142"/>
                  <a:gd name="connsiteY1" fmla="*/ 6557 h 69994"/>
                  <a:gd name="connsiteX2" fmla="*/ 160024 w 171142"/>
                  <a:gd name="connsiteY2" fmla="*/ 6557 h 69994"/>
                  <a:gd name="connsiteX3" fmla="*/ 170184 w 171142"/>
                  <a:gd name="connsiteY3" fmla="*/ 16717 h 69994"/>
                  <a:gd name="connsiteX4" fmla="*/ 170184 w 171142"/>
                  <a:gd name="connsiteY4" fmla="*/ 57357 h 69994"/>
                  <a:gd name="connsiteX5" fmla="*/ 160024 w 171142"/>
                  <a:gd name="connsiteY5" fmla="*/ 67517 h 69994"/>
                  <a:gd name="connsiteX6" fmla="*/ 10799 w 171142"/>
                  <a:gd name="connsiteY6" fmla="*/ 67517 h 69994"/>
                  <a:gd name="connsiteX7" fmla="*/ 639 w 171142"/>
                  <a:gd name="connsiteY7" fmla="*/ 57357 h 69994"/>
                  <a:gd name="connsiteX8" fmla="*/ 639 w 171142"/>
                  <a:gd name="connsiteY8" fmla="*/ 16717 h 69994"/>
                  <a:gd name="connsiteX0" fmla="*/ 639 w 172943"/>
                  <a:gd name="connsiteY0" fmla="*/ 16717 h 73166"/>
                  <a:gd name="connsiteX1" fmla="*/ 10799 w 172943"/>
                  <a:gd name="connsiteY1" fmla="*/ 6557 h 73166"/>
                  <a:gd name="connsiteX2" fmla="*/ 160024 w 172943"/>
                  <a:gd name="connsiteY2" fmla="*/ 6557 h 73166"/>
                  <a:gd name="connsiteX3" fmla="*/ 170184 w 172943"/>
                  <a:gd name="connsiteY3" fmla="*/ 16717 h 73166"/>
                  <a:gd name="connsiteX4" fmla="*/ 170184 w 172943"/>
                  <a:gd name="connsiteY4" fmla="*/ 57357 h 73166"/>
                  <a:gd name="connsiteX5" fmla="*/ 160024 w 172943"/>
                  <a:gd name="connsiteY5" fmla="*/ 67517 h 73166"/>
                  <a:gd name="connsiteX6" fmla="*/ 10799 w 172943"/>
                  <a:gd name="connsiteY6" fmla="*/ 67517 h 73166"/>
                  <a:gd name="connsiteX7" fmla="*/ 639 w 172943"/>
                  <a:gd name="connsiteY7" fmla="*/ 57357 h 73166"/>
                  <a:gd name="connsiteX8" fmla="*/ 639 w 172943"/>
                  <a:gd name="connsiteY8" fmla="*/ 16717 h 73166"/>
                  <a:gd name="connsiteX0" fmla="*/ 639 w 173609"/>
                  <a:gd name="connsiteY0" fmla="*/ 16717 h 74213"/>
                  <a:gd name="connsiteX1" fmla="*/ 10799 w 173609"/>
                  <a:gd name="connsiteY1" fmla="*/ 6557 h 74213"/>
                  <a:gd name="connsiteX2" fmla="*/ 160024 w 173609"/>
                  <a:gd name="connsiteY2" fmla="*/ 6557 h 74213"/>
                  <a:gd name="connsiteX3" fmla="*/ 170184 w 173609"/>
                  <a:gd name="connsiteY3" fmla="*/ 16717 h 74213"/>
                  <a:gd name="connsiteX4" fmla="*/ 170184 w 173609"/>
                  <a:gd name="connsiteY4" fmla="*/ 57357 h 74213"/>
                  <a:gd name="connsiteX5" fmla="*/ 160024 w 173609"/>
                  <a:gd name="connsiteY5" fmla="*/ 67517 h 74213"/>
                  <a:gd name="connsiteX6" fmla="*/ 25756 w 173609"/>
                  <a:gd name="connsiteY6" fmla="*/ 74213 h 74213"/>
                  <a:gd name="connsiteX7" fmla="*/ 639 w 173609"/>
                  <a:gd name="connsiteY7" fmla="*/ 57357 h 74213"/>
                  <a:gd name="connsiteX8" fmla="*/ 639 w 173609"/>
                  <a:gd name="connsiteY8" fmla="*/ 16717 h 74213"/>
                  <a:gd name="connsiteX0" fmla="*/ 639 w 173609"/>
                  <a:gd name="connsiteY0" fmla="*/ 16717 h 74213"/>
                  <a:gd name="connsiteX1" fmla="*/ 10799 w 173609"/>
                  <a:gd name="connsiteY1" fmla="*/ 6557 h 74213"/>
                  <a:gd name="connsiteX2" fmla="*/ 160024 w 173609"/>
                  <a:gd name="connsiteY2" fmla="*/ 6557 h 74213"/>
                  <a:gd name="connsiteX3" fmla="*/ 170184 w 173609"/>
                  <a:gd name="connsiteY3" fmla="*/ 16717 h 74213"/>
                  <a:gd name="connsiteX4" fmla="*/ 170184 w 173609"/>
                  <a:gd name="connsiteY4" fmla="*/ 57357 h 74213"/>
                  <a:gd name="connsiteX5" fmla="*/ 160024 w 173609"/>
                  <a:gd name="connsiteY5" fmla="*/ 67517 h 74213"/>
                  <a:gd name="connsiteX6" fmla="*/ 25756 w 173609"/>
                  <a:gd name="connsiteY6" fmla="*/ 74213 h 74213"/>
                  <a:gd name="connsiteX7" fmla="*/ 9702 w 173609"/>
                  <a:gd name="connsiteY7" fmla="*/ 65297 h 74213"/>
                  <a:gd name="connsiteX8" fmla="*/ 639 w 173609"/>
                  <a:gd name="connsiteY8" fmla="*/ 16717 h 74213"/>
                  <a:gd name="connsiteX0" fmla="*/ 639 w 170184"/>
                  <a:gd name="connsiteY0" fmla="*/ 16717 h 76248"/>
                  <a:gd name="connsiteX1" fmla="*/ 10799 w 170184"/>
                  <a:gd name="connsiteY1" fmla="*/ 6557 h 76248"/>
                  <a:gd name="connsiteX2" fmla="*/ 160024 w 170184"/>
                  <a:gd name="connsiteY2" fmla="*/ 6557 h 76248"/>
                  <a:gd name="connsiteX3" fmla="*/ 170184 w 170184"/>
                  <a:gd name="connsiteY3" fmla="*/ 16717 h 76248"/>
                  <a:gd name="connsiteX4" fmla="*/ 170184 w 170184"/>
                  <a:gd name="connsiteY4" fmla="*/ 57357 h 76248"/>
                  <a:gd name="connsiteX5" fmla="*/ 146872 w 170184"/>
                  <a:gd name="connsiteY5" fmla="*/ 75216 h 76248"/>
                  <a:gd name="connsiteX6" fmla="*/ 25756 w 170184"/>
                  <a:gd name="connsiteY6" fmla="*/ 74213 h 76248"/>
                  <a:gd name="connsiteX7" fmla="*/ 9702 w 170184"/>
                  <a:gd name="connsiteY7" fmla="*/ 65297 h 76248"/>
                  <a:gd name="connsiteX8" fmla="*/ 639 w 170184"/>
                  <a:gd name="connsiteY8" fmla="*/ 16717 h 76248"/>
                  <a:gd name="connsiteX0" fmla="*/ 639 w 170184"/>
                  <a:gd name="connsiteY0" fmla="*/ 16717 h 76297"/>
                  <a:gd name="connsiteX1" fmla="*/ 10799 w 170184"/>
                  <a:gd name="connsiteY1" fmla="*/ 6557 h 76297"/>
                  <a:gd name="connsiteX2" fmla="*/ 160024 w 170184"/>
                  <a:gd name="connsiteY2" fmla="*/ 6557 h 76297"/>
                  <a:gd name="connsiteX3" fmla="*/ 170184 w 170184"/>
                  <a:gd name="connsiteY3" fmla="*/ 16717 h 76297"/>
                  <a:gd name="connsiteX4" fmla="*/ 167578 w 170184"/>
                  <a:gd name="connsiteY4" fmla="*/ 56676 h 76297"/>
                  <a:gd name="connsiteX5" fmla="*/ 146872 w 170184"/>
                  <a:gd name="connsiteY5" fmla="*/ 75216 h 76297"/>
                  <a:gd name="connsiteX6" fmla="*/ 25756 w 170184"/>
                  <a:gd name="connsiteY6" fmla="*/ 74213 h 76297"/>
                  <a:gd name="connsiteX7" fmla="*/ 9702 w 170184"/>
                  <a:gd name="connsiteY7" fmla="*/ 65297 h 76297"/>
                  <a:gd name="connsiteX8" fmla="*/ 639 w 170184"/>
                  <a:gd name="connsiteY8" fmla="*/ 16717 h 76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0184" h="76297">
                    <a:moveTo>
                      <a:pt x="639" y="16717"/>
                    </a:moveTo>
                    <a:cubicBezTo>
                      <a:pt x="639" y="11106"/>
                      <a:pt x="-3817" y="21312"/>
                      <a:pt x="10799" y="6557"/>
                    </a:cubicBezTo>
                    <a:cubicBezTo>
                      <a:pt x="25415" y="-8198"/>
                      <a:pt x="110282" y="6557"/>
                      <a:pt x="160024" y="6557"/>
                    </a:cubicBezTo>
                    <a:cubicBezTo>
                      <a:pt x="165635" y="6557"/>
                      <a:pt x="170184" y="11106"/>
                      <a:pt x="170184" y="16717"/>
                    </a:cubicBezTo>
                    <a:lnTo>
                      <a:pt x="167578" y="56676"/>
                    </a:lnTo>
                    <a:cubicBezTo>
                      <a:pt x="165885" y="65143"/>
                      <a:pt x="170509" y="72293"/>
                      <a:pt x="146872" y="75216"/>
                    </a:cubicBezTo>
                    <a:cubicBezTo>
                      <a:pt x="123235" y="78139"/>
                      <a:pt x="75498" y="74213"/>
                      <a:pt x="25756" y="74213"/>
                    </a:cubicBezTo>
                    <a:cubicBezTo>
                      <a:pt x="20145" y="74213"/>
                      <a:pt x="9702" y="70908"/>
                      <a:pt x="9702" y="65297"/>
                    </a:cubicBezTo>
                    <a:lnTo>
                      <a:pt x="639" y="1671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" name="Freeform 62"/>
            <p:cNvSpPr/>
            <p:nvPr/>
          </p:nvSpPr>
          <p:spPr>
            <a:xfrm>
              <a:off x="3724495" y="1286919"/>
              <a:ext cx="937154" cy="940224"/>
            </a:xfrm>
            <a:custGeom>
              <a:avLst/>
              <a:gdLst/>
              <a:ahLst/>
              <a:cxnLst/>
              <a:rect l="l" t="t" r="r" b="b"/>
              <a:pathLst>
                <a:path w="937154" h="940224">
                  <a:moveTo>
                    <a:pt x="96132" y="460743"/>
                  </a:moveTo>
                  <a:lnTo>
                    <a:pt x="470389" y="831894"/>
                  </a:lnTo>
                  <a:cubicBezTo>
                    <a:pt x="468242" y="837562"/>
                    <a:pt x="466028" y="842414"/>
                    <a:pt x="464056" y="846499"/>
                  </a:cubicBezTo>
                  <a:lnTo>
                    <a:pt x="401021" y="940224"/>
                  </a:lnTo>
                  <a:lnTo>
                    <a:pt x="163610" y="713331"/>
                  </a:lnTo>
                  <a:lnTo>
                    <a:pt x="0" y="544812"/>
                  </a:lnTo>
                  <a:cubicBezTo>
                    <a:pt x="30636" y="515581"/>
                    <a:pt x="64534" y="487408"/>
                    <a:pt x="96132" y="460743"/>
                  </a:cubicBezTo>
                  <a:close/>
                  <a:moveTo>
                    <a:pt x="282124" y="296912"/>
                  </a:moveTo>
                  <a:lnTo>
                    <a:pt x="555652" y="612731"/>
                  </a:lnTo>
                  <a:cubicBezTo>
                    <a:pt x="537664" y="661089"/>
                    <a:pt x="520202" y="707611"/>
                    <a:pt x="504921" y="747072"/>
                  </a:cubicBezTo>
                  <a:lnTo>
                    <a:pt x="304668" y="524314"/>
                  </a:lnTo>
                  <a:lnTo>
                    <a:pt x="185554" y="381400"/>
                  </a:lnTo>
                  <a:cubicBezTo>
                    <a:pt x="216084" y="351375"/>
                    <a:pt x="248891" y="322902"/>
                    <a:pt x="282124" y="296912"/>
                  </a:cubicBezTo>
                  <a:close/>
                  <a:moveTo>
                    <a:pt x="435837" y="184714"/>
                  </a:moveTo>
                  <a:lnTo>
                    <a:pt x="627568" y="419953"/>
                  </a:lnTo>
                  <a:cubicBezTo>
                    <a:pt x="613255" y="457894"/>
                    <a:pt x="597685" y="499764"/>
                    <a:pt x="581937" y="542156"/>
                  </a:cubicBezTo>
                  <a:lnTo>
                    <a:pt x="427905" y="360110"/>
                  </a:lnTo>
                  <a:lnTo>
                    <a:pt x="341782" y="250269"/>
                  </a:lnTo>
                  <a:cubicBezTo>
                    <a:pt x="374915" y="225191"/>
                    <a:pt x="406980" y="203022"/>
                    <a:pt x="435837" y="184714"/>
                  </a:cubicBezTo>
                  <a:close/>
                  <a:moveTo>
                    <a:pt x="632846" y="61414"/>
                  </a:moveTo>
                  <a:lnTo>
                    <a:pt x="719704" y="203070"/>
                  </a:lnTo>
                  <a:cubicBezTo>
                    <a:pt x="711079" y="215774"/>
                    <a:pt x="700227" y="238837"/>
                    <a:pt x="676404" y="295035"/>
                  </a:cubicBezTo>
                  <a:lnTo>
                    <a:pt x="662690" y="329079"/>
                  </a:lnTo>
                  <a:lnTo>
                    <a:pt x="589832" y="215015"/>
                  </a:lnTo>
                  <a:lnTo>
                    <a:pt x="535202" y="122020"/>
                  </a:lnTo>
                  <a:close/>
                  <a:moveTo>
                    <a:pt x="896696" y="50783"/>
                  </a:moveTo>
                  <a:cubicBezTo>
                    <a:pt x="912097" y="62016"/>
                    <a:pt x="926899" y="73959"/>
                    <a:pt x="937154" y="90910"/>
                  </a:cubicBezTo>
                  <a:lnTo>
                    <a:pt x="913070" y="145852"/>
                  </a:lnTo>
                  <a:cubicBezTo>
                    <a:pt x="904839" y="138775"/>
                    <a:pt x="894505" y="130326"/>
                    <a:pt x="882549" y="125287"/>
                  </a:cubicBezTo>
                  <a:close/>
                  <a:moveTo>
                    <a:pt x="790967" y="13"/>
                  </a:moveTo>
                  <a:cubicBezTo>
                    <a:pt x="798336" y="-81"/>
                    <a:pt x="805372" y="315"/>
                    <a:pt x="811826" y="2556"/>
                  </a:cubicBezTo>
                  <a:lnTo>
                    <a:pt x="834721" y="125278"/>
                  </a:lnTo>
                  <a:cubicBezTo>
                    <a:pt x="815285" y="128140"/>
                    <a:pt x="795384" y="137785"/>
                    <a:pt x="778478" y="152258"/>
                  </a:cubicBezTo>
                  <a:lnTo>
                    <a:pt x="724548" y="12189"/>
                  </a:lnTo>
                  <a:cubicBezTo>
                    <a:pt x="748146" y="4183"/>
                    <a:pt x="770809" y="268"/>
                    <a:pt x="790967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600575" y="1491615"/>
              <a:ext cx="177165" cy="17716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19" name="Freeform 18"/>
          <p:cNvSpPr>
            <a:spLocks/>
          </p:cNvSpPr>
          <p:nvPr/>
        </p:nvSpPr>
        <p:spPr bwMode="auto">
          <a:xfrm>
            <a:off x="-111788" y="4185597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90500" dist="38100" dir="16200000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3" name="Freeform 182"/>
          <p:cNvSpPr>
            <a:spLocks/>
          </p:cNvSpPr>
          <p:nvPr/>
        </p:nvSpPr>
        <p:spPr bwMode="auto">
          <a:xfrm>
            <a:off x="-111788" y="4185597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90500" dist="38100" dir="16200000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3" name="banner"/>
          <p:cNvGrpSpPr/>
          <p:nvPr/>
        </p:nvGrpSpPr>
        <p:grpSpPr>
          <a:xfrm>
            <a:off x="2248383" y="167158"/>
            <a:ext cx="4647235" cy="3266232"/>
            <a:chOff x="636607" y="-648182"/>
            <a:chExt cx="7870785" cy="3266232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1169043" y="-648182"/>
              <a:ext cx="0" cy="1736202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7859210" y="-648182"/>
              <a:ext cx="0" cy="1736202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6"/>
            <p:cNvSpPr/>
            <p:nvPr/>
          </p:nvSpPr>
          <p:spPr>
            <a:xfrm>
              <a:off x="636607" y="960718"/>
              <a:ext cx="7870785" cy="1657332"/>
            </a:xfrm>
            <a:custGeom>
              <a:avLst/>
              <a:gdLst>
                <a:gd name="connsiteX0" fmla="*/ 0 w 7870785"/>
                <a:gd name="connsiteY0" fmla="*/ 0 h 1643605"/>
                <a:gd name="connsiteX1" fmla="*/ 7870785 w 7870785"/>
                <a:gd name="connsiteY1" fmla="*/ 0 h 1643605"/>
                <a:gd name="connsiteX2" fmla="*/ 7870785 w 7870785"/>
                <a:gd name="connsiteY2" fmla="*/ 1643605 h 1643605"/>
                <a:gd name="connsiteX3" fmla="*/ 0 w 7870785"/>
                <a:gd name="connsiteY3" fmla="*/ 1643605 h 1643605"/>
                <a:gd name="connsiteX4" fmla="*/ 0 w 7870785"/>
                <a:gd name="connsiteY4" fmla="*/ 0 h 1643605"/>
                <a:gd name="connsiteX0" fmla="*/ 0 w 7870785"/>
                <a:gd name="connsiteY0" fmla="*/ 11575 h 1655180"/>
                <a:gd name="connsiteX1" fmla="*/ 4062714 w 7870785"/>
                <a:gd name="connsiteY1" fmla="*/ 0 h 1655180"/>
                <a:gd name="connsiteX2" fmla="*/ 7870785 w 7870785"/>
                <a:gd name="connsiteY2" fmla="*/ 11575 h 1655180"/>
                <a:gd name="connsiteX3" fmla="*/ 7870785 w 7870785"/>
                <a:gd name="connsiteY3" fmla="*/ 1655180 h 1655180"/>
                <a:gd name="connsiteX4" fmla="*/ 0 w 7870785"/>
                <a:gd name="connsiteY4" fmla="*/ 1655180 h 1655180"/>
                <a:gd name="connsiteX5" fmla="*/ 0 w 7870785"/>
                <a:gd name="connsiteY5" fmla="*/ 11575 h 1655180"/>
                <a:gd name="connsiteX0" fmla="*/ 0 w 7870785"/>
                <a:gd name="connsiteY0" fmla="*/ 0 h 1643605"/>
                <a:gd name="connsiteX1" fmla="*/ 4074289 w 7870785"/>
                <a:gd name="connsiteY1" fmla="*/ 150470 h 1643605"/>
                <a:gd name="connsiteX2" fmla="*/ 7870785 w 7870785"/>
                <a:gd name="connsiteY2" fmla="*/ 0 h 1643605"/>
                <a:gd name="connsiteX3" fmla="*/ 7870785 w 7870785"/>
                <a:gd name="connsiteY3" fmla="*/ 1643605 h 1643605"/>
                <a:gd name="connsiteX4" fmla="*/ 0 w 7870785"/>
                <a:gd name="connsiteY4" fmla="*/ 1643605 h 1643605"/>
                <a:gd name="connsiteX5" fmla="*/ 0 w 7870785"/>
                <a:gd name="connsiteY5" fmla="*/ 0 h 1643605"/>
                <a:gd name="connsiteX0" fmla="*/ 0 w 7870785"/>
                <a:gd name="connsiteY0" fmla="*/ 81658 h 1725263"/>
                <a:gd name="connsiteX1" fmla="*/ 4074289 w 7870785"/>
                <a:gd name="connsiteY1" fmla="*/ 232128 h 1725263"/>
                <a:gd name="connsiteX2" fmla="*/ 7870785 w 7870785"/>
                <a:gd name="connsiteY2" fmla="*/ 81658 h 1725263"/>
                <a:gd name="connsiteX3" fmla="*/ 7870785 w 7870785"/>
                <a:gd name="connsiteY3" fmla="*/ 1725263 h 1725263"/>
                <a:gd name="connsiteX4" fmla="*/ 0 w 7870785"/>
                <a:gd name="connsiteY4" fmla="*/ 1725263 h 1725263"/>
                <a:gd name="connsiteX5" fmla="*/ 0 w 7870785"/>
                <a:gd name="connsiteY5" fmla="*/ 81658 h 1725263"/>
                <a:gd name="connsiteX0" fmla="*/ 0 w 7870785"/>
                <a:gd name="connsiteY0" fmla="*/ 83176 h 1726781"/>
                <a:gd name="connsiteX1" fmla="*/ 4074289 w 7870785"/>
                <a:gd name="connsiteY1" fmla="*/ 233646 h 1726781"/>
                <a:gd name="connsiteX2" fmla="*/ 7870785 w 7870785"/>
                <a:gd name="connsiteY2" fmla="*/ 83176 h 1726781"/>
                <a:gd name="connsiteX3" fmla="*/ 7870785 w 7870785"/>
                <a:gd name="connsiteY3" fmla="*/ 1726781 h 1726781"/>
                <a:gd name="connsiteX4" fmla="*/ 0 w 7870785"/>
                <a:gd name="connsiteY4" fmla="*/ 1726781 h 1726781"/>
                <a:gd name="connsiteX5" fmla="*/ 0 w 7870785"/>
                <a:gd name="connsiteY5" fmla="*/ 83176 h 1726781"/>
                <a:gd name="connsiteX0" fmla="*/ 0 w 7870785"/>
                <a:gd name="connsiteY0" fmla="*/ 83176 h 1726781"/>
                <a:gd name="connsiteX1" fmla="*/ 4074289 w 7870785"/>
                <a:gd name="connsiteY1" fmla="*/ 233646 h 1726781"/>
                <a:gd name="connsiteX2" fmla="*/ 7870785 w 7870785"/>
                <a:gd name="connsiteY2" fmla="*/ 83176 h 1726781"/>
                <a:gd name="connsiteX3" fmla="*/ 7870785 w 7870785"/>
                <a:gd name="connsiteY3" fmla="*/ 1726781 h 1726781"/>
                <a:gd name="connsiteX4" fmla="*/ 3854370 w 7870785"/>
                <a:gd name="connsiteY4" fmla="*/ 1715206 h 1726781"/>
                <a:gd name="connsiteX5" fmla="*/ 0 w 7870785"/>
                <a:gd name="connsiteY5" fmla="*/ 1726781 h 1726781"/>
                <a:gd name="connsiteX6" fmla="*/ 0 w 7870785"/>
                <a:gd name="connsiteY6" fmla="*/ 83176 h 1726781"/>
                <a:gd name="connsiteX0" fmla="*/ 0 w 7870785"/>
                <a:gd name="connsiteY0" fmla="*/ 83176 h 1877251"/>
                <a:gd name="connsiteX1" fmla="*/ 4074289 w 7870785"/>
                <a:gd name="connsiteY1" fmla="*/ 233646 h 1877251"/>
                <a:gd name="connsiteX2" fmla="*/ 7870785 w 7870785"/>
                <a:gd name="connsiteY2" fmla="*/ 83176 h 1877251"/>
                <a:gd name="connsiteX3" fmla="*/ 7870785 w 7870785"/>
                <a:gd name="connsiteY3" fmla="*/ 1726781 h 1877251"/>
                <a:gd name="connsiteX4" fmla="*/ 4097438 w 7870785"/>
                <a:gd name="connsiteY4" fmla="*/ 1877251 h 1877251"/>
                <a:gd name="connsiteX5" fmla="*/ 0 w 7870785"/>
                <a:gd name="connsiteY5" fmla="*/ 1726781 h 1877251"/>
                <a:gd name="connsiteX6" fmla="*/ 0 w 7870785"/>
                <a:gd name="connsiteY6" fmla="*/ 83176 h 1877251"/>
                <a:gd name="connsiteX0" fmla="*/ 0 w 7870785"/>
                <a:gd name="connsiteY0" fmla="*/ 83176 h 1914147"/>
                <a:gd name="connsiteX1" fmla="*/ 4074289 w 7870785"/>
                <a:gd name="connsiteY1" fmla="*/ 233646 h 1914147"/>
                <a:gd name="connsiteX2" fmla="*/ 7870785 w 7870785"/>
                <a:gd name="connsiteY2" fmla="*/ 83176 h 1914147"/>
                <a:gd name="connsiteX3" fmla="*/ 7870785 w 7870785"/>
                <a:gd name="connsiteY3" fmla="*/ 1726781 h 1914147"/>
                <a:gd name="connsiteX4" fmla="*/ 4097438 w 7870785"/>
                <a:gd name="connsiteY4" fmla="*/ 1877251 h 1914147"/>
                <a:gd name="connsiteX5" fmla="*/ 0 w 7870785"/>
                <a:gd name="connsiteY5" fmla="*/ 1726781 h 1914147"/>
                <a:gd name="connsiteX6" fmla="*/ 0 w 7870785"/>
                <a:gd name="connsiteY6" fmla="*/ 83176 h 1914147"/>
                <a:gd name="connsiteX0" fmla="*/ 0 w 7870785"/>
                <a:gd name="connsiteY0" fmla="*/ 83176 h 2050872"/>
                <a:gd name="connsiteX1" fmla="*/ 4074289 w 7870785"/>
                <a:gd name="connsiteY1" fmla="*/ 233646 h 2050872"/>
                <a:gd name="connsiteX2" fmla="*/ 7870785 w 7870785"/>
                <a:gd name="connsiteY2" fmla="*/ 83176 h 2050872"/>
                <a:gd name="connsiteX3" fmla="*/ 7870785 w 7870785"/>
                <a:gd name="connsiteY3" fmla="*/ 1726781 h 2050872"/>
                <a:gd name="connsiteX4" fmla="*/ 4097438 w 7870785"/>
                <a:gd name="connsiteY4" fmla="*/ 2050872 h 2050872"/>
                <a:gd name="connsiteX5" fmla="*/ 0 w 7870785"/>
                <a:gd name="connsiteY5" fmla="*/ 1726781 h 2050872"/>
                <a:gd name="connsiteX6" fmla="*/ 0 w 7870785"/>
                <a:gd name="connsiteY6" fmla="*/ 83176 h 205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70785" h="2050872">
                  <a:moveTo>
                    <a:pt x="0" y="83176"/>
                  </a:moveTo>
                  <a:cubicBezTo>
                    <a:pt x="679048" y="-165680"/>
                    <a:pt x="2264781" y="222071"/>
                    <a:pt x="4074289" y="233646"/>
                  </a:cubicBezTo>
                  <a:cubicBezTo>
                    <a:pt x="5883797" y="245221"/>
                    <a:pt x="7238036" y="-165680"/>
                    <a:pt x="7870785" y="83176"/>
                  </a:cubicBezTo>
                  <a:lnTo>
                    <a:pt x="7870785" y="1726781"/>
                  </a:lnTo>
                  <a:cubicBezTo>
                    <a:pt x="7241894" y="2025793"/>
                    <a:pt x="5409235" y="2050872"/>
                    <a:pt x="4097438" y="2050872"/>
                  </a:cubicBezTo>
                  <a:cubicBezTo>
                    <a:pt x="2785641" y="2050872"/>
                    <a:pt x="682906" y="2025794"/>
                    <a:pt x="0" y="1726781"/>
                  </a:cubicBezTo>
                  <a:lnTo>
                    <a:pt x="0" y="8317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3200" b="1" dirty="0" smtClean="0">
                  <a:solidFill>
                    <a:schemeClr val="tx1"/>
                  </a:solidFill>
                </a:rPr>
                <a:t>Happy Holidays</a:t>
              </a:r>
            </a:p>
            <a:p>
              <a:pPr algn="ctr"/>
              <a:r>
                <a:rPr lang="en-GB" dirty="0" smtClean="0"/>
                <a:t>from</a:t>
              </a:r>
              <a:endParaRPr lang="en-GB" dirty="0"/>
            </a:p>
            <a:p>
              <a:pPr algn="ctr"/>
              <a:r>
                <a:rPr lang="en-GB" sz="2400" dirty="0" smtClean="0"/>
                <a:t>[insert </a:t>
              </a:r>
              <a:r>
                <a:rPr lang="en-GB" sz="2400" dirty="0" smtClean="0"/>
                <a:t>Name</a:t>
              </a:r>
              <a:r>
                <a:rPr lang="en-GB" sz="2400" dirty="0" smtClean="0"/>
                <a:t>]</a:t>
              </a:r>
            </a:p>
          </p:txBody>
        </p:sp>
      </p:grpSp>
      <p:sp>
        <p:nvSpPr>
          <p:cNvPr id="20" name="Freeform 19"/>
          <p:cNvSpPr>
            <a:spLocks/>
          </p:cNvSpPr>
          <p:nvPr/>
        </p:nvSpPr>
        <p:spPr bwMode="auto">
          <a:xfrm flipH="1">
            <a:off x="-111788" y="4280791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accent1"/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accent1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4" name="Freeform 183"/>
          <p:cNvSpPr>
            <a:spLocks/>
          </p:cNvSpPr>
          <p:nvPr/>
        </p:nvSpPr>
        <p:spPr bwMode="auto">
          <a:xfrm flipH="1">
            <a:off x="-111788" y="4280791"/>
            <a:ext cx="9359888" cy="2634464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  <a:gd name="connsiteX0" fmla="*/ 0 w 10000"/>
              <a:gd name="connsiteY0" fmla="*/ 357 h 9568"/>
              <a:gd name="connsiteX1" fmla="*/ 2071 w 10000"/>
              <a:gd name="connsiteY1" fmla="*/ 233 h 9568"/>
              <a:gd name="connsiteX2" fmla="*/ 4361 w 10000"/>
              <a:gd name="connsiteY2" fmla="*/ 1158 h 9568"/>
              <a:gd name="connsiteX3" fmla="*/ 7398 w 10000"/>
              <a:gd name="connsiteY3" fmla="*/ 30 h 9568"/>
              <a:gd name="connsiteX4" fmla="*/ 9517 w 10000"/>
              <a:gd name="connsiteY4" fmla="*/ 1035 h 9568"/>
              <a:gd name="connsiteX5" fmla="*/ 10000 w 10000"/>
              <a:gd name="connsiteY5" fmla="*/ 674 h 9568"/>
              <a:gd name="connsiteX6" fmla="*/ 10000 w 10000"/>
              <a:gd name="connsiteY6" fmla="*/ 9568 h 9568"/>
              <a:gd name="connsiteX7" fmla="*/ 0 w 10000"/>
              <a:gd name="connsiteY7" fmla="*/ 9568 h 9568"/>
              <a:gd name="connsiteX8" fmla="*/ 0 w 10000"/>
              <a:gd name="connsiteY8" fmla="*/ 357 h 9568"/>
              <a:gd name="connsiteX0" fmla="*/ 0 w 10000"/>
              <a:gd name="connsiteY0" fmla="*/ 343 h 9970"/>
              <a:gd name="connsiteX1" fmla="*/ 2071 w 10000"/>
              <a:gd name="connsiteY1" fmla="*/ 214 h 9970"/>
              <a:gd name="connsiteX2" fmla="*/ 5278 w 10000"/>
              <a:gd name="connsiteY2" fmla="*/ 1224 h 9970"/>
              <a:gd name="connsiteX3" fmla="*/ 7398 w 10000"/>
              <a:gd name="connsiteY3" fmla="*/ 1 h 9970"/>
              <a:gd name="connsiteX4" fmla="*/ 9517 w 10000"/>
              <a:gd name="connsiteY4" fmla="*/ 1052 h 9970"/>
              <a:gd name="connsiteX5" fmla="*/ 10000 w 10000"/>
              <a:gd name="connsiteY5" fmla="*/ 674 h 9970"/>
              <a:gd name="connsiteX6" fmla="*/ 10000 w 10000"/>
              <a:gd name="connsiteY6" fmla="*/ 9970 h 9970"/>
              <a:gd name="connsiteX7" fmla="*/ 0 w 10000"/>
              <a:gd name="connsiteY7" fmla="*/ 9970 h 9970"/>
              <a:gd name="connsiteX8" fmla="*/ 0 w 10000"/>
              <a:gd name="connsiteY8" fmla="*/ 343 h 9970"/>
              <a:gd name="connsiteX0" fmla="*/ 0 w 10035"/>
              <a:gd name="connsiteY0" fmla="*/ 349 h 10005"/>
              <a:gd name="connsiteX1" fmla="*/ 2071 w 10035"/>
              <a:gd name="connsiteY1" fmla="*/ 220 h 10005"/>
              <a:gd name="connsiteX2" fmla="*/ 5278 w 10035"/>
              <a:gd name="connsiteY2" fmla="*/ 1233 h 10005"/>
              <a:gd name="connsiteX3" fmla="*/ 7398 w 10035"/>
              <a:gd name="connsiteY3" fmla="*/ 6 h 10005"/>
              <a:gd name="connsiteX4" fmla="*/ 9517 w 10035"/>
              <a:gd name="connsiteY4" fmla="*/ 708 h 10005"/>
              <a:gd name="connsiteX5" fmla="*/ 10000 w 10035"/>
              <a:gd name="connsiteY5" fmla="*/ 681 h 10005"/>
              <a:gd name="connsiteX6" fmla="*/ 10000 w 10035"/>
              <a:gd name="connsiteY6" fmla="*/ 10005 h 10005"/>
              <a:gd name="connsiteX7" fmla="*/ 0 w 10035"/>
              <a:gd name="connsiteY7" fmla="*/ 10005 h 10005"/>
              <a:gd name="connsiteX8" fmla="*/ 0 w 10035"/>
              <a:gd name="connsiteY8" fmla="*/ 349 h 10005"/>
              <a:gd name="connsiteX0" fmla="*/ 0 w 10155"/>
              <a:gd name="connsiteY0" fmla="*/ 352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352 h 10008"/>
              <a:gd name="connsiteX0" fmla="*/ 0 w 10155"/>
              <a:gd name="connsiteY0" fmla="*/ 1187 h 10008"/>
              <a:gd name="connsiteX1" fmla="*/ 2071 w 10155"/>
              <a:gd name="connsiteY1" fmla="*/ 223 h 10008"/>
              <a:gd name="connsiteX2" fmla="*/ 5278 w 10155"/>
              <a:gd name="connsiteY2" fmla="*/ 1236 h 10008"/>
              <a:gd name="connsiteX3" fmla="*/ 7398 w 10155"/>
              <a:gd name="connsiteY3" fmla="*/ 9 h 10008"/>
              <a:gd name="connsiteX4" fmla="*/ 9517 w 10155"/>
              <a:gd name="connsiteY4" fmla="*/ 711 h 10008"/>
              <a:gd name="connsiteX5" fmla="*/ 10138 w 10155"/>
              <a:gd name="connsiteY5" fmla="*/ 1563 h 10008"/>
              <a:gd name="connsiteX6" fmla="*/ 10000 w 10155"/>
              <a:gd name="connsiteY6" fmla="*/ 10008 h 10008"/>
              <a:gd name="connsiteX7" fmla="*/ 0 w 10155"/>
              <a:gd name="connsiteY7" fmla="*/ 10008 h 10008"/>
              <a:gd name="connsiteX8" fmla="*/ 0 w 10155"/>
              <a:gd name="connsiteY8" fmla="*/ 1187 h 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55" h="10008">
                <a:moveTo>
                  <a:pt x="0" y="1187"/>
                </a:moveTo>
                <a:cubicBezTo>
                  <a:pt x="0" y="1187"/>
                  <a:pt x="1191" y="215"/>
                  <a:pt x="2071" y="223"/>
                </a:cubicBezTo>
                <a:cubicBezTo>
                  <a:pt x="2951" y="231"/>
                  <a:pt x="4390" y="1272"/>
                  <a:pt x="5278" y="1236"/>
                </a:cubicBezTo>
                <a:cubicBezTo>
                  <a:pt x="6166" y="1201"/>
                  <a:pt x="6692" y="96"/>
                  <a:pt x="7398" y="9"/>
                </a:cubicBezTo>
                <a:cubicBezTo>
                  <a:pt x="8104" y="-78"/>
                  <a:pt x="9060" y="452"/>
                  <a:pt x="9517" y="711"/>
                </a:cubicBezTo>
                <a:cubicBezTo>
                  <a:pt x="9974" y="970"/>
                  <a:pt x="10058" y="14"/>
                  <a:pt x="10138" y="1563"/>
                </a:cubicBezTo>
                <a:cubicBezTo>
                  <a:pt x="10218" y="3112"/>
                  <a:pt x="10000" y="6900"/>
                  <a:pt x="10000" y="10008"/>
                </a:cubicBezTo>
                <a:lnTo>
                  <a:pt x="0" y="10008"/>
                </a:lnTo>
                <a:lnTo>
                  <a:pt x="0" y="1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tx1"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40356" y="4297841"/>
            <a:ext cx="9217024" cy="2759489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73" h="2686">
                <a:moveTo>
                  <a:pt x="0" y="212"/>
                </a:moveTo>
                <a:cubicBezTo>
                  <a:pt x="0" y="212"/>
                  <a:pt x="1146" y="0"/>
                  <a:pt x="1870" y="21"/>
                </a:cubicBezTo>
                <a:cubicBezTo>
                  <a:pt x="2594" y="43"/>
                  <a:pt x="3384" y="492"/>
                  <a:pt x="3913" y="427"/>
                </a:cubicBezTo>
                <a:cubicBezTo>
                  <a:pt x="4443" y="362"/>
                  <a:pt x="5773" y="59"/>
                  <a:pt x="6638" y="124"/>
                </a:cubicBezTo>
                <a:cubicBezTo>
                  <a:pt x="7502" y="189"/>
                  <a:pt x="8357" y="394"/>
                  <a:pt x="8540" y="394"/>
                </a:cubicBezTo>
                <a:cubicBezTo>
                  <a:pt x="8724" y="394"/>
                  <a:pt x="8973" y="297"/>
                  <a:pt x="8973" y="297"/>
                </a:cubicBezTo>
                <a:cubicBezTo>
                  <a:pt x="8973" y="2686"/>
                  <a:pt x="8973" y="2686"/>
                  <a:pt x="8973" y="2686"/>
                </a:cubicBezTo>
                <a:cubicBezTo>
                  <a:pt x="0" y="2686"/>
                  <a:pt x="0" y="2686"/>
                  <a:pt x="0" y="2686"/>
                </a:cubicBezTo>
                <a:lnTo>
                  <a:pt x="0" y="212"/>
                </a:lnTo>
                <a:close/>
              </a:path>
            </a:pathLst>
          </a:custGeom>
          <a:solidFill>
            <a:schemeClr val="accent4"/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tx1"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7" name="Group 36"/>
          <p:cNvGrpSpPr/>
          <p:nvPr/>
        </p:nvGrpSpPr>
        <p:grpSpPr>
          <a:xfrm>
            <a:off x="386080" y="1742618"/>
            <a:ext cx="2245360" cy="3032461"/>
            <a:chOff x="1320800" y="1041578"/>
            <a:chExt cx="2245360" cy="3032461"/>
          </a:xfrm>
        </p:grpSpPr>
        <p:sp>
          <p:nvSpPr>
            <p:cNvPr id="38" name="Freeform 37"/>
            <p:cNvSpPr/>
            <p:nvPr/>
          </p:nvSpPr>
          <p:spPr>
            <a:xfrm>
              <a:off x="2987040" y="1351280"/>
              <a:ext cx="579120" cy="944880"/>
            </a:xfrm>
            <a:custGeom>
              <a:avLst/>
              <a:gdLst>
                <a:gd name="connsiteX0" fmla="*/ 0 w 579120"/>
                <a:gd name="connsiteY0" fmla="*/ 944880 h 944880"/>
                <a:gd name="connsiteX1" fmla="*/ 325120 w 579120"/>
                <a:gd name="connsiteY1" fmla="*/ 467360 h 944880"/>
                <a:gd name="connsiteX2" fmla="*/ 264160 w 579120"/>
                <a:gd name="connsiteY2" fmla="*/ 320040 h 944880"/>
                <a:gd name="connsiteX3" fmla="*/ 375920 w 579120"/>
                <a:gd name="connsiteY3" fmla="*/ 147320 h 944880"/>
                <a:gd name="connsiteX4" fmla="*/ 579120 w 579120"/>
                <a:gd name="connsiteY4" fmla="*/ 66040 h 944880"/>
                <a:gd name="connsiteX5" fmla="*/ 579120 w 579120"/>
                <a:gd name="connsiteY5" fmla="*/ 0 h 94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120" h="944880">
                  <a:moveTo>
                    <a:pt x="0" y="944880"/>
                  </a:moveTo>
                  <a:lnTo>
                    <a:pt x="325120" y="467360"/>
                  </a:lnTo>
                  <a:lnTo>
                    <a:pt x="264160" y="320040"/>
                  </a:lnTo>
                  <a:lnTo>
                    <a:pt x="375920" y="147320"/>
                  </a:lnTo>
                  <a:lnTo>
                    <a:pt x="579120" y="66040"/>
                  </a:lnTo>
                  <a:lnTo>
                    <a:pt x="579120" y="0"/>
                  </a:lnTo>
                </a:path>
              </a:pathLst>
            </a:custGeom>
            <a:noFill/>
            <a:ln w="19050" cap="rnd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val 38"/>
            <p:cNvSpPr/>
            <p:nvPr/>
          </p:nvSpPr>
          <p:spPr>
            <a:xfrm rot="21264282">
              <a:off x="1843754" y="2569960"/>
              <a:ext cx="1504079" cy="1504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 rot="21264282">
              <a:off x="1977530" y="2017841"/>
              <a:ext cx="1109482" cy="110948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1" name="Flowchart: Punched Tape 40"/>
            <p:cNvSpPr/>
            <p:nvPr/>
          </p:nvSpPr>
          <p:spPr>
            <a:xfrm rot="6276631">
              <a:off x="1558670" y="2907335"/>
              <a:ext cx="1412091" cy="283773"/>
            </a:xfrm>
            <a:prstGeom prst="flowChartPunchedTape">
              <a:avLst/>
            </a:prstGeom>
            <a:solidFill>
              <a:schemeClr val="accent1"/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42" name="Oval 28"/>
            <p:cNvSpPr/>
            <p:nvPr/>
          </p:nvSpPr>
          <p:spPr>
            <a:xfrm rot="21374500">
              <a:off x="2103127" y="2003988"/>
              <a:ext cx="789036" cy="416428"/>
            </a:xfrm>
            <a:custGeom>
              <a:avLst/>
              <a:gdLst/>
              <a:ahLst/>
              <a:cxnLst/>
              <a:rect l="l" t="t" r="r" b="b"/>
              <a:pathLst>
                <a:path w="789036" h="416428">
                  <a:moveTo>
                    <a:pt x="471892" y="4230"/>
                  </a:moveTo>
                  <a:cubicBezTo>
                    <a:pt x="576222" y="15566"/>
                    <a:pt x="665459" y="48900"/>
                    <a:pt x="721370" y="95067"/>
                  </a:cubicBezTo>
                  <a:lnTo>
                    <a:pt x="730464" y="80237"/>
                  </a:lnTo>
                  <a:lnTo>
                    <a:pt x="754230" y="127244"/>
                  </a:lnTo>
                  <a:cubicBezTo>
                    <a:pt x="766402" y="142519"/>
                    <a:pt x="775225" y="158732"/>
                    <a:pt x="778889" y="176016"/>
                  </a:cubicBezTo>
                  <a:lnTo>
                    <a:pt x="789036" y="196085"/>
                  </a:lnTo>
                  <a:lnTo>
                    <a:pt x="783847" y="202133"/>
                  </a:lnTo>
                  <a:cubicBezTo>
                    <a:pt x="784946" y="204117"/>
                    <a:pt x="785002" y="206162"/>
                    <a:pt x="785002" y="208214"/>
                  </a:cubicBezTo>
                  <a:cubicBezTo>
                    <a:pt x="785002" y="323207"/>
                    <a:pt x="609435" y="416428"/>
                    <a:pt x="392862" y="416428"/>
                  </a:cubicBezTo>
                  <a:cubicBezTo>
                    <a:pt x="176289" y="416428"/>
                    <a:pt x="722" y="323207"/>
                    <a:pt x="722" y="208214"/>
                  </a:cubicBezTo>
                  <a:lnTo>
                    <a:pt x="2515" y="198769"/>
                  </a:lnTo>
                  <a:lnTo>
                    <a:pt x="0" y="195163"/>
                  </a:lnTo>
                  <a:lnTo>
                    <a:pt x="5363" y="183769"/>
                  </a:lnTo>
                  <a:cubicBezTo>
                    <a:pt x="7984" y="163296"/>
                    <a:pt x="17845" y="144118"/>
                    <a:pt x="32403" y="126322"/>
                  </a:cubicBezTo>
                  <a:lnTo>
                    <a:pt x="65083" y="56892"/>
                  </a:lnTo>
                  <a:lnTo>
                    <a:pt x="83319" y="81744"/>
                  </a:lnTo>
                  <a:cubicBezTo>
                    <a:pt x="154408" y="31647"/>
                    <a:pt x="266674" y="0"/>
                    <a:pt x="392862" y="0"/>
                  </a:cubicBezTo>
                  <a:cubicBezTo>
                    <a:pt x="419934" y="0"/>
                    <a:pt x="446365" y="1457"/>
                    <a:pt x="471892" y="4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43" name="Oval 42"/>
            <p:cNvSpPr/>
            <p:nvPr/>
          </p:nvSpPr>
          <p:spPr>
            <a:xfrm rot="21264282">
              <a:off x="2120993" y="1552187"/>
              <a:ext cx="738531" cy="7385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 rot="19800000">
              <a:off x="2476561" y="1839688"/>
              <a:ext cx="125096" cy="15773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 rot="20700000">
              <a:off x="2653603" y="1775125"/>
              <a:ext cx="115202" cy="1452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 rot="20700000">
              <a:off x="2425793" y="2058449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 rot="20700000">
              <a:off x="2494374" y="2098455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 rot="20700000">
              <a:off x="2589624" y="2117505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 rot="20700000">
              <a:off x="2665823" y="209274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0" name="Oval 49"/>
            <p:cNvSpPr/>
            <p:nvPr/>
          </p:nvSpPr>
          <p:spPr>
            <a:xfrm rot="20700000">
              <a:off x="2734402" y="204321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1" name="Isosceles Triangle 18"/>
            <p:cNvSpPr/>
            <p:nvPr/>
          </p:nvSpPr>
          <p:spPr>
            <a:xfrm rot="5039110">
              <a:off x="2752716" y="1824031"/>
              <a:ext cx="95021" cy="297426"/>
            </a:xfrm>
            <a:custGeom>
              <a:avLst/>
              <a:gdLst>
                <a:gd name="connsiteX0" fmla="*/ 0 w 140970"/>
                <a:gd name="connsiteY0" fmla="*/ 424815 h 424815"/>
                <a:gd name="connsiteX1" fmla="*/ 70485 w 140970"/>
                <a:gd name="connsiteY1" fmla="*/ 0 h 424815"/>
                <a:gd name="connsiteX2" fmla="*/ 140970 w 140970"/>
                <a:gd name="connsiteY2" fmla="*/ 424815 h 424815"/>
                <a:gd name="connsiteX3" fmla="*/ 0 w 140970"/>
                <a:gd name="connsiteY3" fmla="*/ 424815 h 424815"/>
                <a:gd name="connsiteX0" fmla="*/ 0 w 140970"/>
                <a:gd name="connsiteY0" fmla="*/ 424815 h 431588"/>
                <a:gd name="connsiteX1" fmla="*/ 70485 w 140970"/>
                <a:gd name="connsiteY1" fmla="*/ 0 h 431588"/>
                <a:gd name="connsiteX2" fmla="*/ 140970 w 140970"/>
                <a:gd name="connsiteY2" fmla="*/ 424815 h 431588"/>
                <a:gd name="connsiteX3" fmla="*/ 0 w 140970"/>
                <a:gd name="connsiteY3" fmla="*/ 424815 h 431588"/>
                <a:gd name="connsiteX0" fmla="*/ 0 w 140970"/>
                <a:gd name="connsiteY0" fmla="*/ 424815 h 439242"/>
                <a:gd name="connsiteX1" fmla="*/ 70485 w 140970"/>
                <a:gd name="connsiteY1" fmla="*/ 0 h 439242"/>
                <a:gd name="connsiteX2" fmla="*/ 140970 w 140970"/>
                <a:gd name="connsiteY2" fmla="*/ 424815 h 439242"/>
                <a:gd name="connsiteX3" fmla="*/ 0 w 140970"/>
                <a:gd name="connsiteY3" fmla="*/ 424815 h 439242"/>
                <a:gd name="connsiteX0" fmla="*/ 0 w 140970"/>
                <a:gd name="connsiteY0" fmla="*/ 424815 h 441253"/>
                <a:gd name="connsiteX1" fmla="*/ 70485 w 140970"/>
                <a:gd name="connsiteY1" fmla="*/ 0 h 441253"/>
                <a:gd name="connsiteX2" fmla="*/ 140970 w 140970"/>
                <a:gd name="connsiteY2" fmla="*/ 424815 h 441253"/>
                <a:gd name="connsiteX3" fmla="*/ 0 w 140970"/>
                <a:gd name="connsiteY3" fmla="*/ 424815 h 441253"/>
                <a:gd name="connsiteX0" fmla="*/ 0 w 140970"/>
                <a:gd name="connsiteY0" fmla="*/ 424815 h 441253"/>
                <a:gd name="connsiteX1" fmla="*/ 70485 w 140970"/>
                <a:gd name="connsiteY1" fmla="*/ 0 h 441253"/>
                <a:gd name="connsiteX2" fmla="*/ 140970 w 140970"/>
                <a:gd name="connsiteY2" fmla="*/ 424815 h 441253"/>
                <a:gd name="connsiteX3" fmla="*/ 0 w 140970"/>
                <a:gd name="connsiteY3" fmla="*/ 424815 h 441253"/>
                <a:gd name="connsiteX0" fmla="*/ 0 w 140970"/>
                <a:gd name="connsiteY0" fmla="*/ 424815 h 441253"/>
                <a:gd name="connsiteX1" fmla="*/ 70485 w 140970"/>
                <a:gd name="connsiteY1" fmla="*/ 0 h 441253"/>
                <a:gd name="connsiteX2" fmla="*/ 140970 w 140970"/>
                <a:gd name="connsiteY2" fmla="*/ 424815 h 441253"/>
                <a:gd name="connsiteX3" fmla="*/ 0 w 140970"/>
                <a:gd name="connsiteY3" fmla="*/ 424815 h 441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441253">
                  <a:moveTo>
                    <a:pt x="0" y="424815"/>
                  </a:moveTo>
                  <a:cubicBezTo>
                    <a:pt x="23495" y="283210"/>
                    <a:pt x="52708" y="55880"/>
                    <a:pt x="70485" y="0"/>
                  </a:cubicBezTo>
                  <a:cubicBezTo>
                    <a:pt x="80648" y="21590"/>
                    <a:pt x="117475" y="283210"/>
                    <a:pt x="140970" y="424815"/>
                  </a:cubicBezTo>
                  <a:cubicBezTo>
                    <a:pt x="80645" y="447675"/>
                    <a:pt x="56518" y="445770"/>
                    <a:pt x="0" y="42481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sx="104000" sy="104000" algn="ctr" rotWithShape="0">
                <a:prstClr val="black">
                  <a:alpha val="2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2" name="Rectangle 20"/>
            <p:cNvSpPr/>
            <p:nvPr/>
          </p:nvSpPr>
          <p:spPr>
            <a:xfrm rot="20559427">
              <a:off x="1832941" y="1041578"/>
              <a:ext cx="1038365" cy="774404"/>
            </a:xfrm>
            <a:custGeom>
              <a:avLst/>
              <a:gdLst/>
              <a:ahLst/>
              <a:cxnLst/>
              <a:rect l="l" t="t" r="r" b="b"/>
              <a:pathLst>
                <a:path w="1038365" h="774404">
                  <a:moveTo>
                    <a:pt x="820015" y="24806"/>
                  </a:moveTo>
                  <a:cubicBezTo>
                    <a:pt x="836802" y="30701"/>
                    <a:pt x="846181" y="37435"/>
                    <a:pt x="846386" y="44774"/>
                  </a:cubicBezTo>
                  <a:lnTo>
                    <a:pt x="842313" y="51744"/>
                  </a:lnTo>
                  <a:lnTo>
                    <a:pt x="842717" y="51740"/>
                  </a:lnTo>
                  <a:cubicBezTo>
                    <a:pt x="752752" y="228893"/>
                    <a:pt x="774280" y="375352"/>
                    <a:pt x="767157" y="529128"/>
                  </a:cubicBezTo>
                  <a:cubicBezTo>
                    <a:pt x="927653" y="545642"/>
                    <a:pt x="1037017" y="584276"/>
                    <a:pt x="1038353" y="632112"/>
                  </a:cubicBezTo>
                  <a:cubicBezTo>
                    <a:pt x="1040312" y="702224"/>
                    <a:pt x="809460" y="765556"/>
                    <a:pt x="522729" y="773567"/>
                  </a:cubicBezTo>
                  <a:cubicBezTo>
                    <a:pt x="235999" y="781577"/>
                    <a:pt x="1971" y="731233"/>
                    <a:pt x="12" y="661121"/>
                  </a:cubicBezTo>
                  <a:cubicBezTo>
                    <a:pt x="-1330" y="613074"/>
                    <a:pt x="106659" y="568211"/>
                    <a:pt x="267146" y="542816"/>
                  </a:cubicBezTo>
                  <a:cubicBezTo>
                    <a:pt x="256295" y="381520"/>
                    <a:pt x="278358" y="215135"/>
                    <a:pt x="192176" y="66506"/>
                  </a:cubicBezTo>
                  <a:cubicBezTo>
                    <a:pt x="190317" y="65797"/>
                    <a:pt x="189968" y="64465"/>
                    <a:pt x="189931" y="63114"/>
                  </a:cubicBezTo>
                  <a:lnTo>
                    <a:pt x="190244" y="62577"/>
                  </a:lnTo>
                  <a:cubicBezTo>
                    <a:pt x="189755" y="60961"/>
                    <a:pt x="188913" y="59548"/>
                    <a:pt x="188060" y="58137"/>
                  </a:cubicBezTo>
                  <a:lnTo>
                    <a:pt x="192866" y="58090"/>
                  </a:lnTo>
                  <a:cubicBezTo>
                    <a:pt x="208544" y="30181"/>
                    <a:pt x="347345" y="5524"/>
                    <a:pt x="516674" y="793"/>
                  </a:cubicBezTo>
                  <a:cubicBezTo>
                    <a:pt x="652630" y="-3005"/>
                    <a:pt x="769654" y="7121"/>
                    <a:pt x="820015" y="2480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127000" sx="104000" sy="104000" algn="ctr" rotWithShape="0">
                <a:prstClr val="black">
                  <a:alpha val="34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320800" y="1696720"/>
              <a:ext cx="822960" cy="751840"/>
            </a:xfrm>
            <a:custGeom>
              <a:avLst/>
              <a:gdLst>
                <a:gd name="connsiteX0" fmla="*/ 822960 w 822960"/>
                <a:gd name="connsiteY0" fmla="*/ 751840 h 751840"/>
                <a:gd name="connsiteX1" fmla="*/ 360680 w 822960"/>
                <a:gd name="connsiteY1" fmla="*/ 447040 h 751840"/>
                <a:gd name="connsiteX2" fmla="*/ 147320 w 822960"/>
                <a:gd name="connsiteY2" fmla="*/ 406400 h 751840"/>
                <a:gd name="connsiteX3" fmla="*/ 81280 w 822960"/>
                <a:gd name="connsiteY3" fmla="*/ 71120 h 751840"/>
                <a:gd name="connsiteX4" fmla="*/ 0 w 822960"/>
                <a:gd name="connsiteY4" fmla="*/ 0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2960" h="751840">
                  <a:moveTo>
                    <a:pt x="822960" y="751840"/>
                  </a:moveTo>
                  <a:lnTo>
                    <a:pt x="360680" y="447040"/>
                  </a:lnTo>
                  <a:lnTo>
                    <a:pt x="147320" y="406400"/>
                  </a:lnTo>
                  <a:lnTo>
                    <a:pt x="81280" y="7112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/>
            <p:cNvSpPr/>
            <p:nvPr/>
          </p:nvSpPr>
          <p:spPr>
            <a:xfrm rot="20700000">
              <a:off x="2658202" y="243945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5" name="Oval 54"/>
            <p:cNvSpPr/>
            <p:nvPr/>
          </p:nvSpPr>
          <p:spPr>
            <a:xfrm rot="20700000">
              <a:off x="2759802" y="261725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6" name="Oval 55"/>
            <p:cNvSpPr/>
            <p:nvPr/>
          </p:nvSpPr>
          <p:spPr>
            <a:xfrm rot="20700000">
              <a:off x="2775042" y="2840770"/>
              <a:ext cx="57320" cy="584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185" name="Freeform 184"/>
          <p:cNvSpPr>
            <a:spLocks/>
          </p:cNvSpPr>
          <p:nvPr/>
        </p:nvSpPr>
        <p:spPr bwMode="auto">
          <a:xfrm>
            <a:off x="-40356" y="4297841"/>
            <a:ext cx="9217024" cy="2759489"/>
          </a:xfrm>
          <a:custGeom>
            <a:avLst/>
            <a:gdLst>
              <a:gd name="T0" fmla="*/ 0 w 8973"/>
              <a:gd name="T1" fmla="*/ 212 h 2686"/>
              <a:gd name="T2" fmla="*/ 1870 w 8973"/>
              <a:gd name="T3" fmla="*/ 21 h 2686"/>
              <a:gd name="T4" fmla="*/ 3913 w 8973"/>
              <a:gd name="T5" fmla="*/ 427 h 2686"/>
              <a:gd name="T6" fmla="*/ 6638 w 8973"/>
              <a:gd name="T7" fmla="*/ 124 h 2686"/>
              <a:gd name="T8" fmla="*/ 8540 w 8973"/>
              <a:gd name="T9" fmla="*/ 394 h 2686"/>
              <a:gd name="T10" fmla="*/ 8973 w 8973"/>
              <a:gd name="T11" fmla="*/ 297 h 2686"/>
              <a:gd name="T12" fmla="*/ 8973 w 8973"/>
              <a:gd name="T13" fmla="*/ 2686 h 2686"/>
              <a:gd name="T14" fmla="*/ 0 w 8973"/>
              <a:gd name="T15" fmla="*/ 2686 h 2686"/>
              <a:gd name="T16" fmla="*/ 0 w 8973"/>
              <a:gd name="T17" fmla="*/ 212 h 2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73" h="2686">
                <a:moveTo>
                  <a:pt x="0" y="212"/>
                </a:moveTo>
                <a:cubicBezTo>
                  <a:pt x="0" y="212"/>
                  <a:pt x="1146" y="0"/>
                  <a:pt x="1870" y="21"/>
                </a:cubicBezTo>
                <a:cubicBezTo>
                  <a:pt x="2594" y="43"/>
                  <a:pt x="3384" y="492"/>
                  <a:pt x="3913" y="427"/>
                </a:cubicBezTo>
                <a:cubicBezTo>
                  <a:pt x="4443" y="362"/>
                  <a:pt x="5773" y="59"/>
                  <a:pt x="6638" y="124"/>
                </a:cubicBezTo>
                <a:cubicBezTo>
                  <a:pt x="7502" y="189"/>
                  <a:pt x="8357" y="394"/>
                  <a:pt x="8540" y="394"/>
                </a:cubicBezTo>
                <a:cubicBezTo>
                  <a:pt x="8724" y="394"/>
                  <a:pt x="8973" y="297"/>
                  <a:pt x="8973" y="297"/>
                </a:cubicBezTo>
                <a:cubicBezTo>
                  <a:pt x="8973" y="2686"/>
                  <a:pt x="8973" y="2686"/>
                  <a:pt x="8973" y="2686"/>
                </a:cubicBezTo>
                <a:cubicBezTo>
                  <a:pt x="0" y="2686"/>
                  <a:pt x="0" y="2686"/>
                  <a:pt x="0" y="2686"/>
                </a:cubicBezTo>
                <a:lnTo>
                  <a:pt x="0" y="2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27000" dist="38100" dir="16200000" rotWithShape="0">
              <a:schemeClr val="tx1"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op border"/>
          <p:cNvSpPr>
            <a:spLocks noChangeArrowheads="1"/>
          </p:cNvSpPr>
          <p:nvPr/>
        </p:nvSpPr>
        <p:spPr bwMode="auto">
          <a:xfrm>
            <a:off x="-36512" y="-2399408"/>
            <a:ext cx="9217024" cy="5475214"/>
          </a:xfrm>
          <a:custGeom>
            <a:avLst/>
            <a:gdLst/>
            <a:ahLst/>
            <a:cxnLst/>
            <a:rect l="l" t="t" r="r" b="b"/>
            <a:pathLst>
              <a:path w="9217024" h="5475214">
                <a:moveTo>
                  <a:pt x="0" y="0"/>
                </a:moveTo>
                <a:lnTo>
                  <a:pt x="9217024" y="0"/>
                </a:lnTo>
                <a:lnTo>
                  <a:pt x="9217024" y="3045208"/>
                </a:lnTo>
                <a:cubicBezTo>
                  <a:pt x="9175925" y="3060649"/>
                  <a:pt x="8949987" y="3142387"/>
                  <a:pt x="8778813" y="3142387"/>
                </a:cubicBezTo>
                <a:cubicBezTo>
                  <a:pt x="8590836" y="3142387"/>
                  <a:pt x="7712584" y="2931778"/>
                  <a:pt x="6825088" y="2865000"/>
                </a:cubicBezTo>
                <a:cubicBezTo>
                  <a:pt x="5936564" y="2798221"/>
                  <a:pt x="4570394" y="3109511"/>
                  <a:pt x="4025980" y="3176290"/>
                </a:cubicBezTo>
                <a:cubicBezTo>
                  <a:pt x="3482594" y="3243068"/>
                  <a:pt x="2671110" y="2781784"/>
                  <a:pt x="1927420" y="2759182"/>
                </a:cubicBezTo>
                <a:cubicBezTo>
                  <a:pt x="1183824" y="2737610"/>
                  <a:pt x="6859" y="2955353"/>
                  <a:pt x="6565" y="2955407"/>
                </a:cubicBezTo>
                <a:lnTo>
                  <a:pt x="6565" y="5475214"/>
                </a:lnTo>
                <a:lnTo>
                  <a:pt x="0" y="5475214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>
            <a:outerShdw blurRad="190500" dist="38100" dir="5400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924" y="267494"/>
            <a:ext cx="1112152" cy="1008112"/>
          </a:xfrm>
          <a:prstGeom prst="rect">
            <a:avLst/>
          </a:prstGeom>
          <a:effectLst>
            <a:outerShdw blurRad="152400" dist="38100" dir="5400000" algn="t" rotWithShape="0">
              <a:prstClr val="black">
                <a:alpha val="30000"/>
              </a:prstClr>
            </a:outerShdw>
          </a:effectLst>
        </p:spPr>
      </p:pic>
      <p:sp>
        <p:nvSpPr>
          <p:cNvPr id="186" name="fade in_beginning" hidden="1"/>
          <p:cNvSpPr/>
          <p:nvPr/>
        </p:nvSpPr>
        <p:spPr>
          <a:xfrm>
            <a:off x="-54260" y="-236562"/>
            <a:ext cx="9252520" cy="56166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0" name="Group 69"/>
          <p:cNvGrpSpPr/>
          <p:nvPr/>
        </p:nvGrpSpPr>
        <p:grpSpPr>
          <a:xfrm>
            <a:off x="6456045" y="4442460"/>
            <a:ext cx="643255" cy="574040"/>
            <a:chOff x="5466080" y="2037080"/>
            <a:chExt cx="643255" cy="574040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5669280" y="2420620"/>
              <a:ext cx="5080" cy="167640"/>
            </a:xfrm>
            <a:prstGeom prst="line">
              <a:avLst/>
            </a:prstGeom>
            <a:noFill/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</p:cxnSp>
        <p:sp>
          <p:nvSpPr>
            <p:cNvPr id="72" name="Oval 71"/>
            <p:cNvSpPr/>
            <p:nvPr/>
          </p:nvSpPr>
          <p:spPr>
            <a:xfrm>
              <a:off x="5466080" y="2118360"/>
              <a:ext cx="416560" cy="355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cxnSp>
          <p:nvCxnSpPr>
            <p:cNvPr id="73" name="Straight Connector 72"/>
            <p:cNvCxnSpPr/>
            <p:nvPr/>
          </p:nvCxnSpPr>
          <p:spPr>
            <a:xfrm flipH="1">
              <a:off x="5608320" y="2453640"/>
              <a:ext cx="15240" cy="157480"/>
            </a:xfrm>
            <a:prstGeom prst="line">
              <a:avLst/>
            </a:prstGeom>
            <a:noFill/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</p:cxnSp>
        <p:sp>
          <p:nvSpPr>
            <p:cNvPr id="74" name="Oval 73"/>
            <p:cNvSpPr/>
            <p:nvPr/>
          </p:nvSpPr>
          <p:spPr>
            <a:xfrm>
              <a:off x="5684519" y="2037080"/>
              <a:ext cx="267789" cy="228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82" name="Isosceles Triangle 38"/>
            <p:cNvSpPr/>
            <p:nvPr/>
          </p:nvSpPr>
          <p:spPr>
            <a:xfrm rot="5400000">
              <a:off x="5975963" y="2064998"/>
              <a:ext cx="87630" cy="179114"/>
            </a:xfrm>
            <a:custGeom>
              <a:avLst/>
              <a:gdLst>
                <a:gd name="connsiteX0" fmla="*/ 0 w 87630"/>
                <a:gd name="connsiteY0" fmla="*/ 167640 h 167640"/>
                <a:gd name="connsiteX1" fmla="*/ 43815 w 87630"/>
                <a:gd name="connsiteY1" fmla="*/ 0 h 167640"/>
                <a:gd name="connsiteX2" fmla="*/ 87630 w 87630"/>
                <a:gd name="connsiteY2" fmla="*/ 167640 h 167640"/>
                <a:gd name="connsiteX3" fmla="*/ 0 w 87630"/>
                <a:gd name="connsiteY3" fmla="*/ 167640 h 167640"/>
                <a:gd name="connsiteX0" fmla="*/ 0 w 87630"/>
                <a:gd name="connsiteY0" fmla="*/ 167640 h 173566"/>
                <a:gd name="connsiteX1" fmla="*/ 43815 w 87630"/>
                <a:gd name="connsiteY1" fmla="*/ 0 h 173566"/>
                <a:gd name="connsiteX2" fmla="*/ 87630 w 87630"/>
                <a:gd name="connsiteY2" fmla="*/ 167640 h 173566"/>
                <a:gd name="connsiteX3" fmla="*/ 0 w 87630"/>
                <a:gd name="connsiteY3" fmla="*/ 167640 h 173566"/>
                <a:gd name="connsiteX0" fmla="*/ 0 w 87630"/>
                <a:gd name="connsiteY0" fmla="*/ 167640 h 179114"/>
                <a:gd name="connsiteX1" fmla="*/ 43815 w 87630"/>
                <a:gd name="connsiteY1" fmla="*/ 0 h 179114"/>
                <a:gd name="connsiteX2" fmla="*/ 87630 w 87630"/>
                <a:gd name="connsiteY2" fmla="*/ 167640 h 179114"/>
                <a:gd name="connsiteX3" fmla="*/ 0 w 87630"/>
                <a:gd name="connsiteY3" fmla="*/ 167640 h 17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0" h="179114">
                  <a:moveTo>
                    <a:pt x="0" y="167640"/>
                  </a:moveTo>
                  <a:lnTo>
                    <a:pt x="43815" y="0"/>
                  </a:lnTo>
                  <a:lnTo>
                    <a:pt x="87630" y="167640"/>
                  </a:lnTo>
                  <a:cubicBezTo>
                    <a:pt x="52705" y="184785"/>
                    <a:pt x="31115" y="180975"/>
                    <a:pt x="0" y="16764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14300" sx="104000" sy="104000" algn="ctr" rotWithShape="0">
                <a:prstClr val="black">
                  <a:alpha val="39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83" name="Oval 82"/>
            <p:cNvSpPr/>
            <p:nvPr/>
          </p:nvSpPr>
          <p:spPr>
            <a:xfrm rot="20700000">
              <a:off x="5817962" y="2088930"/>
              <a:ext cx="57320" cy="58442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7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33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000">
        <p:fade/>
      </p:transition>
    </mc:Choice>
    <mc:Fallback xmlns="">
      <p:transition spd="med" advTm="3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77778E-6 3.4013E-6 L -2.77778E-6 -0.324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-1.66821E-6 L 0 0.461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9.82391E-7 L 0 0.451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55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xit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12" grpId="0" animBg="1"/>
      <p:bldP spid="18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Brightcarbon">
      <a:dk1>
        <a:sysClr val="windowText" lastClr="000000"/>
      </a:dk1>
      <a:lt1>
        <a:sysClr val="window" lastClr="FFFFFF"/>
      </a:lt1>
      <a:dk2>
        <a:srgbClr val="404041"/>
      </a:dk2>
      <a:lt2>
        <a:srgbClr val="EEECE1"/>
      </a:lt2>
      <a:accent1>
        <a:srgbClr val="BD1A8D"/>
      </a:accent1>
      <a:accent2>
        <a:srgbClr val="009FDA"/>
      </a:accent2>
      <a:accent3>
        <a:srgbClr val="FFC20E"/>
      </a:accent3>
      <a:accent4>
        <a:srgbClr val="5F0D48"/>
      </a:accent4>
      <a:accent5>
        <a:srgbClr val="F05A28"/>
      </a:accent5>
      <a:accent6>
        <a:srgbClr val="7F7F7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  <a:effectLst>
          <a:outerShdw blurRad="215900" sx="104000" sy="104000" algn="ctr" rotWithShape="0">
            <a:prstClr val="black">
              <a:alpha val="73000"/>
            </a:prst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>
            <a:solidFill>
              <a:schemeClr val="tx1"/>
            </a:solidFill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7347</TotalTime>
  <Words>87</Words>
  <Application>Microsoft Office PowerPoint</Application>
  <PresentationFormat>On-screen Show (16:9)</PresentationFormat>
  <Paragraphs>10</Paragraphs>
  <Slides>4</Slides>
  <Notes>0</Notes>
  <HiddenSlides>1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Manager>BrightCarbon</Manager>
  <Company>BrightCarbon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Christmas Card</dc:title>
  <dc:subject>BrightCarbon.com</dc:subject>
  <dc:creator>BrightCarbon</dc:creator>
  <cp:keywords>Clear, Compelling, Effective</cp:keywords>
  <cp:lastModifiedBy>Karl Parry</cp:lastModifiedBy>
  <cp:revision>69</cp:revision>
  <dcterms:created xsi:type="dcterms:W3CDTF">2013-10-23T08:47:49Z</dcterms:created>
  <dcterms:modified xsi:type="dcterms:W3CDTF">2013-11-30T12:57:57Z</dcterms:modified>
  <cp:category>Presentations</cp:category>
</cp:coreProperties>
</file>