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5560"/>
    <a:srgbClr val="577886"/>
    <a:srgbClr val="E3EDE8"/>
    <a:srgbClr val="E8F0EC"/>
    <a:srgbClr val="EFF5F2"/>
    <a:srgbClr val="AFCDBD"/>
    <a:srgbClr val="D7E6DE"/>
    <a:srgbClr val="C4DACE"/>
    <a:srgbClr val="EA1C00"/>
    <a:srgbClr val="840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1716" y="1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84179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413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9" name="14.4"/>
          <p:cNvGrpSpPr/>
          <p:nvPr/>
        </p:nvGrpSpPr>
        <p:grpSpPr>
          <a:xfrm>
            <a:off x="-50781" y="-28575"/>
            <a:ext cx="12288864" cy="6915152"/>
            <a:chOff x="-2768600" y="919163"/>
            <a:chExt cx="19211925" cy="10810875"/>
          </a:xfrm>
        </p:grpSpPr>
        <p:sp>
          <p:nvSpPr>
            <p:cNvPr id="580" name="Rectangle 5"/>
            <p:cNvSpPr>
              <a:spLocks noChangeArrowheads="1"/>
            </p:cNvSpPr>
            <p:nvPr/>
          </p:nvSpPr>
          <p:spPr bwMode="auto">
            <a:xfrm>
              <a:off x="-2768600" y="919163"/>
              <a:ext cx="19211925" cy="10810875"/>
            </a:xfrm>
            <a:prstGeom prst="rect">
              <a:avLst/>
            </a:prstGeom>
            <a:solidFill>
              <a:srgbClr val="0000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1" name="Freeform 6"/>
            <p:cNvSpPr>
              <a:spLocks noEditPoints="1"/>
            </p:cNvSpPr>
            <p:nvPr/>
          </p:nvSpPr>
          <p:spPr bwMode="auto">
            <a:xfrm>
              <a:off x="5346700" y="3141663"/>
              <a:ext cx="2982913" cy="481013"/>
            </a:xfrm>
            <a:custGeom>
              <a:avLst/>
              <a:gdLst>
                <a:gd name="T0" fmla="*/ 1879 w 1879"/>
                <a:gd name="T1" fmla="*/ 0 h 303"/>
                <a:gd name="T2" fmla="*/ 778 w 1879"/>
                <a:gd name="T3" fmla="*/ 78 h 303"/>
                <a:gd name="T4" fmla="*/ 286 w 1879"/>
                <a:gd name="T5" fmla="*/ 97 h 303"/>
                <a:gd name="T6" fmla="*/ 230 w 1879"/>
                <a:gd name="T7" fmla="*/ 59 h 303"/>
                <a:gd name="T8" fmla="*/ 230 w 1879"/>
                <a:gd name="T9" fmla="*/ 191 h 303"/>
                <a:gd name="T10" fmla="*/ 286 w 1879"/>
                <a:gd name="T11" fmla="*/ 191 h 303"/>
                <a:gd name="T12" fmla="*/ 286 w 1879"/>
                <a:gd name="T13" fmla="*/ 210 h 303"/>
                <a:gd name="T14" fmla="*/ 192 w 1879"/>
                <a:gd name="T15" fmla="*/ 210 h 303"/>
                <a:gd name="T16" fmla="*/ 192 w 1879"/>
                <a:gd name="T17" fmla="*/ 78 h 303"/>
                <a:gd name="T18" fmla="*/ 286 w 1879"/>
                <a:gd name="T19" fmla="*/ 40 h 303"/>
                <a:gd name="T20" fmla="*/ 476 w 1879"/>
                <a:gd name="T21" fmla="*/ 229 h 303"/>
                <a:gd name="T22" fmla="*/ 419 w 1879"/>
                <a:gd name="T23" fmla="*/ 135 h 303"/>
                <a:gd name="T24" fmla="*/ 343 w 1879"/>
                <a:gd name="T25" fmla="*/ 210 h 303"/>
                <a:gd name="T26" fmla="*/ 343 w 1879"/>
                <a:gd name="T27" fmla="*/ 40 h 303"/>
                <a:gd name="T28" fmla="*/ 419 w 1879"/>
                <a:gd name="T29" fmla="*/ 97 h 303"/>
                <a:gd name="T30" fmla="*/ 476 w 1879"/>
                <a:gd name="T31" fmla="*/ 229 h 303"/>
                <a:gd name="T32" fmla="*/ 589 w 1879"/>
                <a:gd name="T33" fmla="*/ 116 h 303"/>
                <a:gd name="T34" fmla="*/ 589 w 1879"/>
                <a:gd name="T35" fmla="*/ 210 h 303"/>
                <a:gd name="T36" fmla="*/ 532 w 1879"/>
                <a:gd name="T37" fmla="*/ 210 h 303"/>
                <a:gd name="T38" fmla="*/ 551 w 1879"/>
                <a:gd name="T39" fmla="*/ 97 h 303"/>
                <a:gd name="T40" fmla="*/ 627 w 1879"/>
                <a:gd name="T41" fmla="*/ 97 h 303"/>
                <a:gd name="T42" fmla="*/ 797 w 1879"/>
                <a:gd name="T43" fmla="*/ 229 h 303"/>
                <a:gd name="T44" fmla="*/ 740 w 1879"/>
                <a:gd name="T45" fmla="*/ 116 h 303"/>
                <a:gd name="T46" fmla="*/ 778 w 1879"/>
                <a:gd name="T47" fmla="*/ 210 h 303"/>
                <a:gd name="T48" fmla="*/ 948 w 1879"/>
                <a:gd name="T49" fmla="*/ 135 h 303"/>
                <a:gd name="T50" fmla="*/ 910 w 1879"/>
                <a:gd name="T51" fmla="*/ 135 h 303"/>
                <a:gd name="T52" fmla="*/ 967 w 1879"/>
                <a:gd name="T53" fmla="*/ 172 h 303"/>
                <a:gd name="T54" fmla="*/ 967 w 1879"/>
                <a:gd name="T55" fmla="*/ 210 h 303"/>
                <a:gd name="T56" fmla="*/ 854 w 1879"/>
                <a:gd name="T57" fmla="*/ 210 h 303"/>
                <a:gd name="T58" fmla="*/ 948 w 1879"/>
                <a:gd name="T59" fmla="*/ 210 h 303"/>
                <a:gd name="T60" fmla="*/ 892 w 1879"/>
                <a:gd name="T61" fmla="*/ 172 h 303"/>
                <a:gd name="T62" fmla="*/ 854 w 1879"/>
                <a:gd name="T63" fmla="*/ 135 h 303"/>
                <a:gd name="T64" fmla="*/ 967 w 1879"/>
                <a:gd name="T65" fmla="*/ 97 h 303"/>
                <a:gd name="T66" fmla="*/ 1156 w 1879"/>
                <a:gd name="T67" fmla="*/ 210 h 303"/>
                <a:gd name="T68" fmla="*/ 1081 w 1879"/>
                <a:gd name="T69" fmla="*/ 210 h 303"/>
                <a:gd name="T70" fmla="*/ 1024 w 1879"/>
                <a:gd name="T71" fmla="*/ 97 h 303"/>
                <a:gd name="T72" fmla="*/ 1081 w 1879"/>
                <a:gd name="T73" fmla="*/ 40 h 303"/>
                <a:gd name="T74" fmla="*/ 1137 w 1879"/>
                <a:gd name="T75" fmla="*/ 116 h 303"/>
                <a:gd name="T76" fmla="*/ 1118 w 1879"/>
                <a:gd name="T77" fmla="*/ 191 h 303"/>
                <a:gd name="T78" fmla="*/ 1289 w 1879"/>
                <a:gd name="T79" fmla="*/ 229 h 303"/>
                <a:gd name="T80" fmla="*/ 1251 w 1879"/>
                <a:gd name="T81" fmla="*/ 210 h 303"/>
                <a:gd name="T82" fmla="*/ 1194 w 1879"/>
                <a:gd name="T83" fmla="*/ 229 h 303"/>
                <a:gd name="T84" fmla="*/ 1270 w 1879"/>
                <a:gd name="T85" fmla="*/ 116 h 303"/>
                <a:gd name="T86" fmla="*/ 1326 w 1879"/>
                <a:gd name="T87" fmla="*/ 116 h 303"/>
                <a:gd name="T88" fmla="*/ 1459 w 1879"/>
                <a:gd name="T89" fmla="*/ 210 h 303"/>
                <a:gd name="T90" fmla="*/ 1402 w 1879"/>
                <a:gd name="T91" fmla="*/ 154 h 303"/>
                <a:gd name="T92" fmla="*/ 1383 w 1879"/>
                <a:gd name="T93" fmla="*/ 229 h 303"/>
                <a:gd name="T94" fmla="*/ 1383 w 1879"/>
                <a:gd name="T95" fmla="*/ 154 h 303"/>
                <a:gd name="T96" fmla="*/ 1383 w 1879"/>
                <a:gd name="T97" fmla="*/ 116 h 303"/>
                <a:gd name="T98" fmla="*/ 1478 w 1879"/>
                <a:gd name="T99" fmla="*/ 116 h 303"/>
                <a:gd name="T100" fmla="*/ 1667 w 1879"/>
                <a:gd name="T101" fmla="*/ 135 h 303"/>
                <a:gd name="T102" fmla="*/ 1572 w 1879"/>
                <a:gd name="T103" fmla="*/ 135 h 303"/>
                <a:gd name="T104" fmla="*/ 1629 w 1879"/>
                <a:gd name="T105" fmla="*/ 172 h 303"/>
                <a:gd name="T106" fmla="*/ 1667 w 1879"/>
                <a:gd name="T107" fmla="*/ 210 h 303"/>
                <a:gd name="T108" fmla="*/ 1553 w 1879"/>
                <a:gd name="T109" fmla="*/ 210 h 303"/>
                <a:gd name="T110" fmla="*/ 1572 w 1879"/>
                <a:gd name="T111" fmla="*/ 210 h 303"/>
                <a:gd name="T112" fmla="*/ 1610 w 1879"/>
                <a:gd name="T113" fmla="*/ 172 h 303"/>
                <a:gd name="T114" fmla="*/ 1553 w 1879"/>
                <a:gd name="T115" fmla="*/ 135 h 303"/>
                <a:gd name="T116" fmla="*/ 1553 w 1879"/>
                <a:gd name="T117" fmla="*/ 97 h 303"/>
                <a:gd name="T118" fmla="*/ 1667 w 1879"/>
                <a:gd name="T119" fmla="*/ 135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79" h="303">
                  <a:moveTo>
                    <a:pt x="0" y="0"/>
                  </a:moveTo>
                  <a:lnTo>
                    <a:pt x="0" y="303"/>
                  </a:lnTo>
                  <a:lnTo>
                    <a:pt x="1879" y="303"/>
                  </a:lnTo>
                  <a:lnTo>
                    <a:pt x="1879" y="0"/>
                  </a:lnTo>
                  <a:lnTo>
                    <a:pt x="0" y="0"/>
                  </a:lnTo>
                  <a:close/>
                  <a:moveTo>
                    <a:pt x="740" y="40"/>
                  </a:moveTo>
                  <a:lnTo>
                    <a:pt x="778" y="40"/>
                  </a:lnTo>
                  <a:lnTo>
                    <a:pt x="778" y="78"/>
                  </a:lnTo>
                  <a:lnTo>
                    <a:pt x="740" y="78"/>
                  </a:lnTo>
                  <a:lnTo>
                    <a:pt x="740" y="40"/>
                  </a:lnTo>
                  <a:close/>
                  <a:moveTo>
                    <a:pt x="305" y="97"/>
                  </a:moveTo>
                  <a:lnTo>
                    <a:pt x="286" y="97"/>
                  </a:lnTo>
                  <a:lnTo>
                    <a:pt x="286" y="78"/>
                  </a:lnTo>
                  <a:lnTo>
                    <a:pt x="268" y="78"/>
                  </a:lnTo>
                  <a:lnTo>
                    <a:pt x="268" y="59"/>
                  </a:lnTo>
                  <a:lnTo>
                    <a:pt x="230" y="59"/>
                  </a:lnTo>
                  <a:lnTo>
                    <a:pt x="230" y="78"/>
                  </a:lnTo>
                  <a:lnTo>
                    <a:pt x="211" y="78"/>
                  </a:lnTo>
                  <a:lnTo>
                    <a:pt x="211" y="191"/>
                  </a:lnTo>
                  <a:lnTo>
                    <a:pt x="230" y="191"/>
                  </a:lnTo>
                  <a:lnTo>
                    <a:pt x="230" y="210"/>
                  </a:lnTo>
                  <a:lnTo>
                    <a:pt x="268" y="210"/>
                  </a:lnTo>
                  <a:lnTo>
                    <a:pt x="268" y="191"/>
                  </a:lnTo>
                  <a:lnTo>
                    <a:pt x="286" y="191"/>
                  </a:lnTo>
                  <a:lnTo>
                    <a:pt x="286" y="172"/>
                  </a:lnTo>
                  <a:lnTo>
                    <a:pt x="305" y="172"/>
                  </a:lnTo>
                  <a:lnTo>
                    <a:pt x="305" y="210"/>
                  </a:lnTo>
                  <a:lnTo>
                    <a:pt x="286" y="210"/>
                  </a:lnTo>
                  <a:lnTo>
                    <a:pt x="286" y="229"/>
                  </a:lnTo>
                  <a:lnTo>
                    <a:pt x="211" y="229"/>
                  </a:lnTo>
                  <a:lnTo>
                    <a:pt x="211" y="210"/>
                  </a:lnTo>
                  <a:lnTo>
                    <a:pt x="192" y="210"/>
                  </a:lnTo>
                  <a:lnTo>
                    <a:pt x="192" y="191"/>
                  </a:lnTo>
                  <a:lnTo>
                    <a:pt x="173" y="191"/>
                  </a:lnTo>
                  <a:lnTo>
                    <a:pt x="173" y="78"/>
                  </a:lnTo>
                  <a:lnTo>
                    <a:pt x="192" y="78"/>
                  </a:lnTo>
                  <a:lnTo>
                    <a:pt x="192" y="59"/>
                  </a:lnTo>
                  <a:lnTo>
                    <a:pt x="211" y="59"/>
                  </a:lnTo>
                  <a:lnTo>
                    <a:pt x="211" y="40"/>
                  </a:lnTo>
                  <a:lnTo>
                    <a:pt x="286" y="40"/>
                  </a:lnTo>
                  <a:lnTo>
                    <a:pt x="286" y="59"/>
                  </a:lnTo>
                  <a:lnTo>
                    <a:pt x="305" y="59"/>
                  </a:lnTo>
                  <a:lnTo>
                    <a:pt x="305" y="97"/>
                  </a:lnTo>
                  <a:close/>
                  <a:moveTo>
                    <a:pt x="476" y="229"/>
                  </a:moveTo>
                  <a:lnTo>
                    <a:pt x="438" y="229"/>
                  </a:lnTo>
                  <a:lnTo>
                    <a:pt x="438" y="116"/>
                  </a:lnTo>
                  <a:lnTo>
                    <a:pt x="419" y="116"/>
                  </a:lnTo>
                  <a:lnTo>
                    <a:pt x="419" y="135"/>
                  </a:lnTo>
                  <a:lnTo>
                    <a:pt x="400" y="135"/>
                  </a:lnTo>
                  <a:lnTo>
                    <a:pt x="400" y="229"/>
                  </a:lnTo>
                  <a:lnTo>
                    <a:pt x="343" y="229"/>
                  </a:lnTo>
                  <a:lnTo>
                    <a:pt x="343" y="210"/>
                  </a:lnTo>
                  <a:lnTo>
                    <a:pt x="362" y="210"/>
                  </a:lnTo>
                  <a:lnTo>
                    <a:pt x="362" y="59"/>
                  </a:lnTo>
                  <a:lnTo>
                    <a:pt x="343" y="59"/>
                  </a:lnTo>
                  <a:lnTo>
                    <a:pt x="343" y="40"/>
                  </a:lnTo>
                  <a:lnTo>
                    <a:pt x="400" y="40"/>
                  </a:lnTo>
                  <a:lnTo>
                    <a:pt x="400" y="116"/>
                  </a:lnTo>
                  <a:lnTo>
                    <a:pt x="419" y="116"/>
                  </a:lnTo>
                  <a:lnTo>
                    <a:pt x="419" y="97"/>
                  </a:lnTo>
                  <a:lnTo>
                    <a:pt x="457" y="97"/>
                  </a:lnTo>
                  <a:lnTo>
                    <a:pt x="457" y="116"/>
                  </a:lnTo>
                  <a:lnTo>
                    <a:pt x="476" y="116"/>
                  </a:lnTo>
                  <a:lnTo>
                    <a:pt x="476" y="229"/>
                  </a:lnTo>
                  <a:close/>
                  <a:moveTo>
                    <a:pt x="646" y="154"/>
                  </a:moveTo>
                  <a:lnTo>
                    <a:pt x="608" y="154"/>
                  </a:lnTo>
                  <a:lnTo>
                    <a:pt x="608" y="116"/>
                  </a:lnTo>
                  <a:lnTo>
                    <a:pt x="589" y="116"/>
                  </a:lnTo>
                  <a:lnTo>
                    <a:pt x="589" y="135"/>
                  </a:lnTo>
                  <a:lnTo>
                    <a:pt x="570" y="135"/>
                  </a:lnTo>
                  <a:lnTo>
                    <a:pt x="570" y="210"/>
                  </a:lnTo>
                  <a:lnTo>
                    <a:pt x="589" y="210"/>
                  </a:lnTo>
                  <a:lnTo>
                    <a:pt x="589" y="229"/>
                  </a:lnTo>
                  <a:lnTo>
                    <a:pt x="513" y="229"/>
                  </a:lnTo>
                  <a:lnTo>
                    <a:pt x="513" y="210"/>
                  </a:lnTo>
                  <a:lnTo>
                    <a:pt x="532" y="210"/>
                  </a:lnTo>
                  <a:lnTo>
                    <a:pt x="532" y="116"/>
                  </a:lnTo>
                  <a:lnTo>
                    <a:pt x="513" y="116"/>
                  </a:lnTo>
                  <a:lnTo>
                    <a:pt x="513" y="97"/>
                  </a:lnTo>
                  <a:lnTo>
                    <a:pt x="551" y="97"/>
                  </a:lnTo>
                  <a:lnTo>
                    <a:pt x="551" y="116"/>
                  </a:lnTo>
                  <a:lnTo>
                    <a:pt x="570" y="116"/>
                  </a:lnTo>
                  <a:lnTo>
                    <a:pt x="570" y="97"/>
                  </a:lnTo>
                  <a:lnTo>
                    <a:pt x="627" y="97"/>
                  </a:lnTo>
                  <a:lnTo>
                    <a:pt x="627" y="116"/>
                  </a:lnTo>
                  <a:lnTo>
                    <a:pt x="646" y="116"/>
                  </a:lnTo>
                  <a:lnTo>
                    <a:pt x="646" y="154"/>
                  </a:lnTo>
                  <a:close/>
                  <a:moveTo>
                    <a:pt x="797" y="229"/>
                  </a:moveTo>
                  <a:lnTo>
                    <a:pt x="721" y="229"/>
                  </a:lnTo>
                  <a:lnTo>
                    <a:pt x="721" y="210"/>
                  </a:lnTo>
                  <a:lnTo>
                    <a:pt x="740" y="210"/>
                  </a:lnTo>
                  <a:lnTo>
                    <a:pt x="740" y="116"/>
                  </a:lnTo>
                  <a:lnTo>
                    <a:pt x="721" y="116"/>
                  </a:lnTo>
                  <a:lnTo>
                    <a:pt x="721" y="97"/>
                  </a:lnTo>
                  <a:lnTo>
                    <a:pt x="778" y="97"/>
                  </a:lnTo>
                  <a:lnTo>
                    <a:pt x="778" y="210"/>
                  </a:lnTo>
                  <a:lnTo>
                    <a:pt x="797" y="210"/>
                  </a:lnTo>
                  <a:lnTo>
                    <a:pt x="797" y="229"/>
                  </a:lnTo>
                  <a:close/>
                  <a:moveTo>
                    <a:pt x="986" y="135"/>
                  </a:moveTo>
                  <a:lnTo>
                    <a:pt x="948" y="135"/>
                  </a:lnTo>
                  <a:lnTo>
                    <a:pt x="948" y="116"/>
                  </a:lnTo>
                  <a:lnTo>
                    <a:pt x="892" y="116"/>
                  </a:lnTo>
                  <a:lnTo>
                    <a:pt x="892" y="135"/>
                  </a:lnTo>
                  <a:lnTo>
                    <a:pt x="910" y="135"/>
                  </a:lnTo>
                  <a:lnTo>
                    <a:pt x="910" y="154"/>
                  </a:lnTo>
                  <a:lnTo>
                    <a:pt x="948" y="154"/>
                  </a:lnTo>
                  <a:lnTo>
                    <a:pt x="948" y="172"/>
                  </a:lnTo>
                  <a:lnTo>
                    <a:pt x="967" y="172"/>
                  </a:lnTo>
                  <a:lnTo>
                    <a:pt x="967" y="191"/>
                  </a:lnTo>
                  <a:lnTo>
                    <a:pt x="986" y="191"/>
                  </a:lnTo>
                  <a:lnTo>
                    <a:pt x="986" y="210"/>
                  </a:lnTo>
                  <a:lnTo>
                    <a:pt x="967" y="210"/>
                  </a:lnTo>
                  <a:lnTo>
                    <a:pt x="967" y="229"/>
                  </a:lnTo>
                  <a:lnTo>
                    <a:pt x="873" y="229"/>
                  </a:lnTo>
                  <a:lnTo>
                    <a:pt x="873" y="210"/>
                  </a:lnTo>
                  <a:lnTo>
                    <a:pt x="854" y="210"/>
                  </a:lnTo>
                  <a:lnTo>
                    <a:pt x="854" y="191"/>
                  </a:lnTo>
                  <a:lnTo>
                    <a:pt x="892" y="191"/>
                  </a:lnTo>
                  <a:lnTo>
                    <a:pt x="892" y="210"/>
                  </a:lnTo>
                  <a:lnTo>
                    <a:pt x="948" y="210"/>
                  </a:lnTo>
                  <a:lnTo>
                    <a:pt x="948" y="191"/>
                  </a:lnTo>
                  <a:lnTo>
                    <a:pt x="929" y="191"/>
                  </a:lnTo>
                  <a:lnTo>
                    <a:pt x="929" y="172"/>
                  </a:lnTo>
                  <a:lnTo>
                    <a:pt x="892" y="172"/>
                  </a:lnTo>
                  <a:lnTo>
                    <a:pt x="892" y="154"/>
                  </a:lnTo>
                  <a:lnTo>
                    <a:pt x="873" y="154"/>
                  </a:lnTo>
                  <a:lnTo>
                    <a:pt x="873" y="135"/>
                  </a:lnTo>
                  <a:lnTo>
                    <a:pt x="854" y="135"/>
                  </a:lnTo>
                  <a:lnTo>
                    <a:pt x="854" y="116"/>
                  </a:lnTo>
                  <a:lnTo>
                    <a:pt x="873" y="116"/>
                  </a:lnTo>
                  <a:lnTo>
                    <a:pt x="873" y="97"/>
                  </a:lnTo>
                  <a:lnTo>
                    <a:pt x="967" y="97"/>
                  </a:lnTo>
                  <a:lnTo>
                    <a:pt x="967" y="116"/>
                  </a:lnTo>
                  <a:lnTo>
                    <a:pt x="986" y="116"/>
                  </a:lnTo>
                  <a:lnTo>
                    <a:pt x="986" y="135"/>
                  </a:lnTo>
                  <a:close/>
                  <a:moveTo>
                    <a:pt x="1156" y="210"/>
                  </a:moveTo>
                  <a:lnTo>
                    <a:pt x="1137" y="210"/>
                  </a:lnTo>
                  <a:lnTo>
                    <a:pt x="1137" y="229"/>
                  </a:lnTo>
                  <a:lnTo>
                    <a:pt x="1081" y="229"/>
                  </a:lnTo>
                  <a:lnTo>
                    <a:pt x="1081" y="210"/>
                  </a:lnTo>
                  <a:lnTo>
                    <a:pt x="1062" y="210"/>
                  </a:lnTo>
                  <a:lnTo>
                    <a:pt x="1062" y="116"/>
                  </a:lnTo>
                  <a:lnTo>
                    <a:pt x="1024" y="116"/>
                  </a:lnTo>
                  <a:lnTo>
                    <a:pt x="1024" y="97"/>
                  </a:lnTo>
                  <a:lnTo>
                    <a:pt x="1062" y="97"/>
                  </a:lnTo>
                  <a:lnTo>
                    <a:pt x="1062" y="59"/>
                  </a:lnTo>
                  <a:lnTo>
                    <a:pt x="1081" y="59"/>
                  </a:lnTo>
                  <a:lnTo>
                    <a:pt x="1081" y="40"/>
                  </a:lnTo>
                  <a:lnTo>
                    <a:pt x="1100" y="40"/>
                  </a:lnTo>
                  <a:lnTo>
                    <a:pt x="1100" y="97"/>
                  </a:lnTo>
                  <a:lnTo>
                    <a:pt x="1137" y="97"/>
                  </a:lnTo>
                  <a:lnTo>
                    <a:pt x="1137" y="116"/>
                  </a:lnTo>
                  <a:lnTo>
                    <a:pt x="1100" y="116"/>
                  </a:lnTo>
                  <a:lnTo>
                    <a:pt x="1100" y="210"/>
                  </a:lnTo>
                  <a:lnTo>
                    <a:pt x="1118" y="210"/>
                  </a:lnTo>
                  <a:lnTo>
                    <a:pt x="1118" y="191"/>
                  </a:lnTo>
                  <a:lnTo>
                    <a:pt x="1156" y="191"/>
                  </a:lnTo>
                  <a:lnTo>
                    <a:pt x="1156" y="210"/>
                  </a:lnTo>
                  <a:close/>
                  <a:moveTo>
                    <a:pt x="1326" y="229"/>
                  </a:moveTo>
                  <a:lnTo>
                    <a:pt x="1289" y="229"/>
                  </a:lnTo>
                  <a:lnTo>
                    <a:pt x="1289" y="135"/>
                  </a:lnTo>
                  <a:lnTo>
                    <a:pt x="1270" y="135"/>
                  </a:lnTo>
                  <a:lnTo>
                    <a:pt x="1270" y="210"/>
                  </a:lnTo>
                  <a:lnTo>
                    <a:pt x="1251" y="210"/>
                  </a:lnTo>
                  <a:lnTo>
                    <a:pt x="1251" y="135"/>
                  </a:lnTo>
                  <a:lnTo>
                    <a:pt x="1232" y="135"/>
                  </a:lnTo>
                  <a:lnTo>
                    <a:pt x="1232" y="229"/>
                  </a:lnTo>
                  <a:lnTo>
                    <a:pt x="1194" y="229"/>
                  </a:lnTo>
                  <a:lnTo>
                    <a:pt x="1194" y="97"/>
                  </a:lnTo>
                  <a:lnTo>
                    <a:pt x="1251" y="97"/>
                  </a:lnTo>
                  <a:lnTo>
                    <a:pt x="1251" y="116"/>
                  </a:lnTo>
                  <a:lnTo>
                    <a:pt x="1270" y="116"/>
                  </a:lnTo>
                  <a:lnTo>
                    <a:pt x="1270" y="97"/>
                  </a:lnTo>
                  <a:lnTo>
                    <a:pt x="1308" y="97"/>
                  </a:lnTo>
                  <a:lnTo>
                    <a:pt x="1308" y="116"/>
                  </a:lnTo>
                  <a:lnTo>
                    <a:pt x="1326" y="116"/>
                  </a:lnTo>
                  <a:lnTo>
                    <a:pt x="1326" y="229"/>
                  </a:lnTo>
                  <a:close/>
                  <a:moveTo>
                    <a:pt x="1497" y="229"/>
                  </a:moveTo>
                  <a:lnTo>
                    <a:pt x="1459" y="229"/>
                  </a:lnTo>
                  <a:lnTo>
                    <a:pt x="1459" y="210"/>
                  </a:lnTo>
                  <a:lnTo>
                    <a:pt x="1440" y="210"/>
                  </a:lnTo>
                  <a:lnTo>
                    <a:pt x="1440" y="210"/>
                  </a:lnTo>
                  <a:lnTo>
                    <a:pt x="1440" y="154"/>
                  </a:lnTo>
                  <a:lnTo>
                    <a:pt x="1402" y="154"/>
                  </a:lnTo>
                  <a:lnTo>
                    <a:pt x="1402" y="210"/>
                  </a:lnTo>
                  <a:lnTo>
                    <a:pt x="1440" y="210"/>
                  </a:lnTo>
                  <a:lnTo>
                    <a:pt x="1440" y="229"/>
                  </a:lnTo>
                  <a:lnTo>
                    <a:pt x="1383" y="229"/>
                  </a:lnTo>
                  <a:lnTo>
                    <a:pt x="1383" y="210"/>
                  </a:lnTo>
                  <a:lnTo>
                    <a:pt x="1364" y="210"/>
                  </a:lnTo>
                  <a:lnTo>
                    <a:pt x="1364" y="154"/>
                  </a:lnTo>
                  <a:lnTo>
                    <a:pt x="1383" y="154"/>
                  </a:lnTo>
                  <a:lnTo>
                    <a:pt x="1383" y="135"/>
                  </a:lnTo>
                  <a:lnTo>
                    <a:pt x="1440" y="135"/>
                  </a:lnTo>
                  <a:lnTo>
                    <a:pt x="1440" y="116"/>
                  </a:lnTo>
                  <a:lnTo>
                    <a:pt x="1383" y="116"/>
                  </a:lnTo>
                  <a:lnTo>
                    <a:pt x="1383" y="97"/>
                  </a:lnTo>
                  <a:lnTo>
                    <a:pt x="1459" y="97"/>
                  </a:lnTo>
                  <a:lnTo>
                    <a:pt x="1459" y="116"/>
                  </a:lnTo>
                  <a:lnTo>
                    <a:pt x="1478" y="116"/>
                  </a:lnTo>
                  <a:lnTo>
                    <a:pt x="1478" y="210"/>
                  </a:lnTo>
                  <a:lnTo>
                    <a:pt x="1497" y="210"/>
                  </a:lnTo>
                  <a:lnTo>
                    <a:pt x="1497" y="229"/>
                  </a:lnTo>
                  <a:close/>
                  <a:moveTo>
                    <a:pt x="1667" y="135"/>
                  </a:moveTo>
                  <a:lnTo>
                    <a:pt x="1629" y="135"/>
                  </a:lnTo>
                  <a:lnTo>
                    <a:pt x="1629" y="116"/>
                  </a:lnTo>
                  <a:lnTo>
                    <a:pt x="1572" y="116"/>
                  </a:lnTo>
                  <a:lnTo>
                    <a:pt x="1572" y="135"/>
                  </a:lnTo>
                  <a:lnTo>
                    <a:pt x="1591" y="135"/>
                  </a:lnTo>
                  <a:lnTo>
                    <a:pt x="1591" y="154"/>
                  </a:lnTo>
                  <a:lnTo>
                    <a:pt x="1629" y="154"/>
                  </a:lnTo>
                  <a:lnTo>
                    <a:pt x="1629" y="172"/>
                  </a:lnTo>
                  <a:lnTo>
                    <a:pt x="1648" y="172"/>
                  </a:lnTo>
                  <a:lnTo>
                    <a:pt x="1648" y="191"/>
                  </a:lnTo>
                  <a:lnTo>
                    <a:pt x="1667" y="191"/>
                  </a:lnTo>
                  <a:lnTo>
                    <a:pt x="1667" y="210"/>
                  </a:lnTo>
                  <a:lnTo>
                    <a:pt x="1648" y="210"/>
                  </a:lnTo>
                  <a:lnTo>
                    <a:pt x="1648" y="229"/>
                  </a:lnTo>
                  <a:lnTo>
                    <a:pt x="1553" y="229"/>
                  </a:lnTo>
                  <a:lnTo>
                    <a:pt x="1553" y="210"/>
                  </a:lnTo>
                  <a:lnTo>
                    <a:pt x="1534" y="210"/>
                  </a:lnTo>
                  <a:lnTo>
                    <a:pt x="1534" y="191"/>
                  </a:lnTo>
                  <a:lnTo>
                    <a:pt x="1572" y="191"/>
                  </a:lnTo>
                  <a:lnTo>
                    <a:pt x="1572" y="210"/>
                  </a:lnTo>
                  <a:lnTo>
                    <a:pt x="1629" y="210"/>
                  </a:lnTo>
                  <a:lnTo>
                    <a:pt x="1629" y="191"/>
                  </a:lnTo>
                  <a:lnTo>
                    <a:pt x="1610" y="191"/>
                  </a:lnTo>
                  <a:lnTo>
                    <a:pt x="1610" y="172"/>
                  </a:lnTo>
                  <a:lnTo>
                    <a:pt x="1572" y="172"/>
                  </a:lnTo>
                  <a:lnTo>
                    <a:pt x="1572" y="154"/>
                  </a:lnTo>
                  <a:lnTo>
                    <a:pt x="1553" y="154"/>
                  </a:lnTo>
                  <a:lnTo>
                    <a:pt x="1553" y="135"/>
                  </a:lnTo>
                  <a:lnTo>
                    <a:pt x="1534" y="135"/>
                  </a:lnTo>
                  <a:lnTo>
                    <a:pt x="1534" y="116"/>
                  </a:lnTo>
                  <a:lnTo>
                    <a:pt x="1553" y="116"/>
                  </a:lnTo>
                  <a:lnTo>
                    <a:pt x="1553" y="97"/>
                  </a:lnTo>
                  <a:lnTo>
                    <a:pt x="1648" y="97"/>
                  </a:lnTo>
                  <a:lnTo>
                    <a:pt x="1648" y="116"/>
                  </a:lnTo>
                  <a:lnTo>
                    <a:pt x="1667" y="116"/>
                  </a:lnTo>
                  <a:lnTo>
                    <a:pt x="1667" y="135"/>
                  </a:lnTo>
                  <a:close/>
                </a:path>
              </a:pathLst>
            </a:custGeom>
            <a:solidFill>
              <a:srgbClr val="AAAA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2" name="Freeform 7"/>
            <p:cNvSpPr>
              <a:spLocks noEditPoints="1"/>
            </p:cNvSpPr>
            <p:nvPr/>
          </p:nvSpPr>
          <p:spPr bwMode="auto">
            <a:xfrm>
              <a:off x="-1574800" y="4148138"/>
              <a:ext cx="15008225" cy="5210175"/>
            </a:xfrm>
            <a:custGeom>
              <a:avLst/>
              <a:gdLst>
                <a:gd name="T0" fmla="*/ 4074 w 9454"/>
                <a:gd name="T1" fmla="*/ 3263 h 3282"/>
                <a:gd name="T2" fmla="*/ 5190 w 9454"/>
                <a:gd name="T3" fmla="*/ 3092 h 3282"/>
                <a:gd name="T4" fmla="*/ 5644 w 9454"/>
                <a:gd name="T5" fmla="*/ 3092 h 3282"/>
                <a:gd name="T6" fmla="*/ 6343 w 9454"/>
                <a:gd name="T7" fmla="*/ 3206 h 3282"/>
                <a:gd name="T8" fmla="*/ 94 w 9454"/>
                <a:gd name="T9" fmla="*/ 37 h 3282"/>
                <a:gd name="T10" fmla="*/ 869 w 9454"/>
                <a:gd name="T11" fmla="*/ 113 h 3282"/>
                <a:gd name="T12" fmla="*/ 1701 w 9454"/>
                <a:gd name="T13" fmla="*/ 189 h 3282"/>
                <a:gd name="T14" fmla="*/ 2155 w 9454"/>
                <a:gd name="T15" fmla="*/ 56 h 3282"/>
                <a:gd name="T16" fmla="*/ 3025 w 9454"/>
                <a:gd name="T17" fmla="*/ 170 h 3282"/>
                <a:gd name="T18" fmla="*/ 3630 w 9454"/>
                <a:gd name="T19" fmla="*/ 94 h 3282"/>
                <a:gd name="T20" fmla="*/ 4708 w 9454"/>
                <a:gd name="T21" fmla="*/ 189 h 3282"/>
                <a:gd name="T22" fmla="*/ 5105 w 9454"/>
                <a:gd name="T23" fmla="*/ 227 h 3282"/>
                <a:gd name="T24" fmla="*/ 6050 w 9454"/>
                <a:gd name="T25" fmla="*/ 56 h 3282"/>
                <a:gd name="T26" fmla="*/ 6542 w 9454"/>
                <a:gd name="T27" fmla="*/ 189 h 3282"/>
                <a:gd name="T28" fmla="*/ 378 w 9454"/>
                <a:gd name="T29" fmla="*/ 775 h 3282"/>
                <a:gd name="T30" fmla="*/ 926 w 9454"/>
                <a:gd name="T31" fmla="*/ 775 h 3282"/>
                <a:gd name="T32" fmla="*/ 1701 w 9454"/>
                <a:gd name="T33" fmla="*/ 775 h 3282"/>
                <a:gd name="T34" fmla="*/ 2420 w 9454"/>
                <a:gd name="T35" fmla="*/ 775 h 3282"/>
                <a:gd name="T36" fmla="*/ 3157 w 9454"/>
                <a:gd name="T37" fmla="*/ 681 h 3282"/>
                <a:gd name="T38" fmla="*/ 4103 w 9454"/>
                <a:gd name="T39" fmla="*/ 775 h 3282"/>
                <a:gd name="T40" fmla="*/ 643 w 9454"/>
                <a:gd name="T41" fmla="*/ 1267 h 3282"/>
                <a:gd name="T42" fmla="*/ 1248 w 9454"/>
                <a:gd name="T43" fmla="*/ 1305 h 3282"/>
                <a:gd name="T44" fmla="*/ 2155 w 9454"/>
                <a:gd name="T45" fmla="*/ 1380 h 3282"/>
                <a:gd name="T46" fmla="*/ 2836 w 9454"/>
                <a:gd name="T47" fmla="*/ 1267 h 3282"/>
                <a:gd name="T48" fmla="*/ 3498 w 9454"/>
                <a:gd name="T49" fmla="*/ 1399 h 3282"/>
                <a:gd name="T50" fmla="*/ 4178 w 9454"/>
                <a:gd name="T51" fmla="*/ 1380 h 3282"/>
                <a:gd name="T52" fmla="*/ 4954 w 9454"/>
                <a:gd name="T53" fmla="*/ 1286 h 3282"/>
                <a:gd name="T54" fmla="*/ 6032 w 9454"/>
                <a:gd name="T55" fmla="*/ 1362 h 3282"/>
                <a:gd name="T56" fmla="*/ 6655 w 9454"/>
                <a:gd name="T57" fmla="*/ 1380 h 3282"/>
                <a:gd name="T58" fmla="*/ 7223 w 9454"/>
                <a:gd name="T59" fmla="*/ 1286 h 3282"/>
                <a:gd name="T60" fmla="*/ 7752 w 9454"/>
                <a:gd name="T61" fmla="*/ 1380 h 3282"/>
                <a:gd name="T62" fmla="*/ 624 w 9454"/>
                <a:gd name="T63" fmla="*/ 1721 h 3282"/>
                <a:gd name="T64" fmla="*/ 1493 w 9454"/>
                <a:gd name="T65" fmla="*/ 1683 h 3282"/>
                <a:gd name="T66" fmla="*/ 2325 w 9454"/>
                <a:gd name="T67" fmla="*/ 1645 h 3282"/>
                <a:gd name="T68" fmla="*/ 3063 w 9454"/>
                <a:gd name="T69" fmla="*/ 1570 h 3282"/>
                <a:gd name="T70" fmla="*/ 4349 w 9454"/>
                <a:gd name="T71" fmla="*/ 1513 h 3282"/>
                <a:gd name="T72" fmla="*/ 4784 w 9454"/>
                <a:gd name="T73" fmla="*/ 1702 h 3282"/>
                <a:gd name="T74" fmla="*/ 5824 w 9454"/>
                <a:gd name="T75" fmla="*/ 1683 h 3282"/>
                <a:gd name="T76" fmla="*/ 6372 w 9454"/>
                <a:gd name="T77" fmla="*/ 1607 h 3282"/>
                <a:gd name="T78" fmla="*/ 6845 w 9454"/>
                <a:gd name="T79" fmla="*/ 1589 h 3282"/>
                <a:gd name="T80" fmla="*/ 7677 w 9454"/>
                <a:gd name="T81" fmla="*/ 1589 h 3282"/>
                <a:gd name="T82" fmla="*/ 8244 w 9454"/>
                <a:gd name="T83" fmla="*/ 1626 h 3282"/>
                <a:gd name="T84" fmla="*/ 8906 w 9454"/>
                <a:gd name="T85" fmla="*/ 1589 h 3282"/>
                <a:gd name="T86" fmla="*/ 888 w 9454"/>
                <a:gd name="T87" fmla="*/ 2005 h 3282"/>
                <a:gd name="T88" fmla="*/ 1739 w 9454"/>
                <a:gd name="T89" fmla="*/ 1891 h 3282"/>
                <a:gd name="T90" fmla="*/ 2382 w 9454"/>
                <a:gd name="T91" fmla="*/ 2043 h 3282"/>
                <a:gd name="T92" fmla="*/ 3195 w 9454"/>
                <a:gd name="T93" fmla="*/ 2005 h 3282"/>
                <a:gd name="T94" fmla="*/ 3857 w 9454"/>
                <a:gd name="T95" fmla="*/ 1891 h 3282"/>
                <a:gd name="T96" fmla="*/ 4670 w 9454"/>
                <a:gd name="T97" fmla="*/ 1986 h 3282"/>
                <a:gd name="T98" fmla="*/ 5483 w 9454"/>
                <a:gd name="T99" fmla="*/ 1872 h 3282"/>
                <a:gd name="T100" fmla="*/ 6145 w 9454"/>
                <a:gd name="T101" fmla="*/ 1986 h 3282"/>
                <a:gd name="T102" fmla="*/ 6996 w 9454"/>
                <a:gd name="T103" fmla="*/ 1986 h 3282"/>
                <a:gd name="T104" fmla="*/ 7790 w 9454"/>
                <a:gd name="T105" fmla="*/ 1986 h 3282"/>
                <a:gd name="T106" fmla="*/ 8546 w 9454"/>
                <a:gd name="T107" fmla="*/ 1872 h 3282"/>
                <a:gd name="T108" fmla="*/ 9265 w 9454"/>
                <a:gd name="T109" fmla="*/ 1872 h 3282"/>
                <a:gd name="T110" fmla="*/ 472 w 9454"/>
                <a:gd name="T111" fmla="*/ 2497 h 3282"/>
                <a:gd name="T112" fmla="*/ 888 w 9454"/>
                <a:gd name="T113" fmla="*/ 2591 h 3282"/>
                <a:gd name="T114" fmla="*/ 1380 w 9454"/>
                <a:gd name="T115" fmla="*/ 2497 h 3282"/>
                <a:gd name="T116" fmla="*/ 2136 w 9454"/>
                <a:gd name="T117" fmla="*/ 2459 h 3282"/>
                <a:gd name="T118" fmla="*/ 3176 w 9454"/>
                <a:gd name="T119" fmla="*/ 2591 h 3282"/>
                <a:gd name="T120" fmla="*/ 3573 w 9454"/>
                <a:gd name="T121" fmla="*/ 2440 h 3282"/>
                <a:gd name="T122" fmla="*/ 4670 w 9454"/>
                <a:gd name="T123" fmla="*/ 2515 h 3282"/>
                <a:gd name="T124" fmla="*/ 4992 w 9454"/>
                <a:gd name="T125" fmla="*/ 2440 h 3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54" h="3282">
                  <a:moveTo>
                    <a:pt x="3658" y="3130"/>
                  </a:moveTo>
                  <a:lnTo>
                    <a:pt x="3602" y="3130"/>
                  </a:lnTo>
                  <a:lnTo>
                    <a:pt x="3602" y="3225"/>
                  </a:lnTo>
                  <a:lnTo>
                    <a:pt x="3564" y="3225"/>
                  </a:lnTo>
                  <a:lnTo>
                    <a:pt x="3564" y="3036"/>
                  </a:lnTo>
                  <a:lnTo>
                    <a:pt x="3602" y="3036"/>
                  </a:lnTo>
                  <a:lnTo>
                    <a:pt x="3602" y="3111"/>
                  </a:lnTo>
                  <a:lnTo>
                    <a:pt x="3658" y="3111"/>
                  </a:lnTo>
                  <a:lnTo>
                    <a:pt x="3658" y="3036"/>
                  </a:lnTo>
                  <a:lnTo>
                    <a:pt x="3696" y="3036"/>
                  </a:lnTo>
                  <a:lnTo>
                    <a:pt x="3696" y="3225"/>
                  </a:lnTo>
                  <a:lnTo>
                    <a:pt x="3658" y="3225"/>
                  </a:lnTo>
                  <a:lnTo>
                    <a:pt x="3658" y="3130"/>
                  </a:lnTo>
                  <a:close/>
                  <a:moveTo>
                    <a:pt x="3810" y="3225"/>
                  </a:moveTo>
                  <a:lnTo>
                    <a:pt x="3753" y="3225"/>
                  </a:lnTo>
                  <a:lnTo>
                    <a:pt x="3753" y="3206"/>
                  </a:lnTo>
                  <a:lnTo>
                    <a:pt x="3734" y="3206"/>
                  </a:lnTo>
                  <a:lnTo>
                    <a:pt x="3734" y="3149"/>
                  </a:lnTo>
                  <a:lnTo>
                    <a:pt x="3753" y="3149"/>
                  </a:lnTo>
                  <a:lnTo>
                    <a:pt x="3753" y="3130"/>
                  </a:lnTo>
                  <a:lnTo>
                    <a:pt x="3810" y="3130"/>
                  </a:lnTo>
                  <a:lnTo>
                    <a:pt x="3810" y="3111"/>
                  </a:lnTo>
                  <a:lnTo>
                    <a:pt x="3753" y="3111"/>
                  </a:lnTo>
                  <a:lnTo>
                    <a:pt x="3753" y="3092"/>
                  </a:lnTo>
                  <a:lnTo>
                    <a:pt x="3829" y="3092"/>
                  </a:lnTo>
                  <a:lnTo>
                    <a:pt x="3829" y="3111"/>
                  </a:lnTo>
                  <a:lnTo>
                    <a:pt x="3848" y="3111"/>
                  </a:lnTo>
                  <a:lnTo>
                    <a:pt x="3848" y="3206"/>
                  </a:lnTo>
                  <a:lnTo>
                    <a:pt x="3866" y="3206"/>
                  </a:lnTo>
                  <a:lnTo>
                    <a:pt x="3866" y="3225"/>
                  </a:lnTo>
                  <a:lnTo>
                    <a:pt x="3829" y="3225"/>
                  </a:lnTo>
                  <a:lnTo>
                    <a:pt x="3829" y="3206"/>
                  </a:lnTo>
                  <a:lnTo>
                    <a:pt x="3810" y="3206"/>
                  </a:lnTo>
                  <a:lnTo>
                    <a:pt x="3810" y="3206"/>
                  </a:lnTo>
                  <a:lnTo>
                    <a:pt x="3810" y="3149"/>
                  </a:lnTo>
                  <a:lnTo>
                    <a:pt x="3772" y="3149"/>
                  </a:lnTo>
                  <a:lnTo>
                    <a:pt x="3772" y="3206"/>
                  </a:lnTo>
                  <a:lnTo>
                    <a:pt x="3810" y="3206"/>
                  </a:lnTo>
                  <a:lnTo>
                    <a:pt x="3810" y="3225"/>
                  </a:lnTo>
                  <a:close/>
                  <a:moveTo>
                    <a:pt x="3961" y="3092"/>
                  </a:moveTo>
                  <a:lnTo>
                    <a:pt x="4018" y="3092"/>
                  </a:lnTo>
                  <a:lnTo>
                    <a:pt x="4018" y="3111"/>
                  </a:lnTo>
                  <a:lnTo>
                    <a:pt x="4037" y="3111"/>
                  </a:lnTo>
                  <a:lnTo>
                    <a:pt x="4037" y="3206"/>
                  </a:lnTo>
                  <a:lnTo>
                    <a:pt x="4018" y="3206"/>
                  </a:lnTo>
                  <a:lnTo>
                    <a:pt x="4018" y="3225"/>
                  </a:lnTo>
                  <a:lnTo>
                    <a:pt x="3961" y="3225"/>
                  </a:lnTo>
                  <a:lnTo>
                    <a:pt x="3961" y="3263"/>
                  </a:lnTo>
                  <a:lnTo>
                    <a:pt x="3980" y="3263"/>
                  </a:lnTo>
                  <a:lnTo>
                    <a:pt x="3980" y="3282"/>
                  </a:lnTo>
                  <a:lnTo>
                    <a:pt x="3904" y="3282"/>
                  </a:lnTo>
                  <a:lnTo>
                    <a:pt x="3904" y="3263"/>
                  </a:lnTo>
                  <a:lnTo>
                    <a:pt x="3923" y="3263"/>
                  </a:lnTo>
                  <a:lnTo>
                    <a:pt x="3923" y="3111"/>
                  </a:lnTo>
                  <a:lnTo>
                    <a:pt x="3904" y="3111"/>
                  </a:lnTo>
                  <a:lnTo>
                    <a:pt x="3904" y="3092"/>
                  </a:lnTo>
                  <a:lnTo>
                    <a:pt x="3942" y="3092"/>
                  </a:lnTo>
                  <a:lnTo>
                    <a:pt x="3942" y="3111"/>
                  </a:lnTo>
                  <a:lnTo>
                    <a:pt x="3961" y="3111"/>
                  </a:lnTo>
                  <a:lnTo>
                    <a:pt x="3961" y="3111"/>
                  </a:lnTo>
                  <a:lnTo>
                    <a:pt x="3961" y="3206"/>
                  </a:lnTo>
                  <a:lnTo>
                    <a:pt x="3999" y="3206"/>
                  </a:lnTo>
                  <a:lnTo>
                    <a:pt x="3999" y="3111"/>
                  </a:lnTo>
                  <a:lnTo>
                    <a:pt x="3961" y="3111"/>
                  </a:lnTo>
                  <a:lnTo>
                    <a:pt x="3961" y="3092"/>
                  </a:lnTo>
                  <a:close/>
                  <a:moveTo>
                    <a:pt x="4131" y="3092"/>
                  </a:moveTo>
                  <a:lnTo>
                    <a:pt x="4188" y="3092"/>
                  </a:lnTo>
                  <a:lnTo>
                    <a:pt x="4188" y="3111"/>
                  </a:lnTo>
                  <a:lnTo>
                    <a:pt x="4207" y="3111"/>
                  </a:lnTo>
                  <a:lnTo>
                    <a:pt x="4207" y="3206"/>
                  </a:lnTo>
                  <a:lnTo>
                    <a:pt x="4188" y="3206"/>
                  </a:lnTo>
                  <a:lnTo>
                    <a:pt x="4188" y="3225"/>
                  </a:lnTo>
                  <a:lnTo>
                    <a:pt x="4131" y="3225"/>
                  </a:lnTo>
                  <a:lnTo>
                    <a:pt x="4131" y="3263"/>
                  </a:lnTo>
                  <a:lnTo>
                    <a:pt x="4150" y="3263"/>
                  </a:lnTo>
                  <a:lnTo>
                    <a:pt x="4150" y="3282"/>
                  </a:lnTo>
                  <a:lnTo>
                    <a:pt x="4074" y="3282"/>
                  </a:lnTo>
                  <a:lnTo>
                    <a:pt x="4074" y="3263"/>
                  </a:lnTo>
                  <a:lnTo>
                    <a:pt x="4093" y="3263"/>
                  </a:lnTo>
                  <a:lnTo>
                    <a:pt x="4093" y="3111"/>
                  </a:lnTo>
                  <a:lnTo>
                    <a:pt x="4074" y="3111"/>
                  </a:lnTo>
                  <a:lnTo>
                    <a:pt x="4074" y="3092"/>
                  </a:lnTo>
                  <a:lnTo>
                    <a:pt x="4112" y="3092"/>
                  </a:lnTo>
                  <a:lnTo>
                    <a:pt x="4112" y="3111"/>
                  </a:lnTo>
                  <a:lnTo>
                    <a:pt x="4131" y="3111"/>
                  </a:lnTo>
                  <a:lnTo>
                    <a:pt x="4131" y="3111"/>
                  </a:lnTo>
                  <a:lnTo>
                    <a:pt x="4131" y="3206"/>
                  </a:lnTo>
                  <a:lnTo>
                    <a:pt x="4169" y="3206"/>
                  </a:lnTo>
                  <a:lnTo>
                    <a:pt x="4169" y="3111"/>
                  </a:lnTo>
                  <a:lnTo>
                    <a:pt x="4131" y="3111"/>
                  </a:lnTo>
                  <a:lnTo>
                    <a:pt x="4131" y="3092"/>
                  </a:lnTo>
                  <a:close/>
                  <a:moveTo>
                    <a:pt x="4245" y="3263"/>
                  </a:moveTo>
                  <a:lnTo>
                    <a:pt x="4320" y="3263"/>
                  </a:lnTo>
                  <a:lnTo>
                    <a:pt x="4320" y="3244"/>
                  </a:lnTo>
                  <a:lnTo>
                    <a:pt x="4339" y="3244"/>
                  </a:lnTo>
                  <a:lnTo>
                    <a:pt x="4339" y="3225"/>
                  </a:lnTo>
                  <a:lnTo>
                    <a:pt x="4264" y="3225"/>
                  </a:lnTo>
                  <a:lnTo>
                    <a:pt x="4264" y="3206"/>
                  </a:lnTo>
                  <a:lnTo>
                    <a:pt x="4245" y="3206"/>
                  </a:lnTo>
                  <a:lnTo>
                    <a:pt x="4245" y="3092"/>
                  </a:lnTo>
                  <a:lnTo>
                    <a:pt x="4282" y="3092"/>
                  </a:lnTo>
                  <a:lnTo>
                    <a:pt x="4282" y="3206"/>
                  </a:lnTo>
                  <a:lnTo>
                    <a:pt x="4339" y="3206"/>
                  </a:lnTo>
                  <a:lnTo>
                    <a:pt x="4339" y="3092"/>
                  </a:lnTo>
                  <a:lnTo>
                    <a:pt x="4377" y="3092"/>
                  </a:lnTo>
                  <a:lnTo>
                    <a:pt x="4377" y="3244"/>
                  </a:lnTo>
                  <a:lnTo>
                    <a:pt x="4358" y="3244"/>
                  </a:lnTo>
                  <a:lnTo>
                    <a:pt x="4358" y="3263"/>
                  </a:lnTo>
                  <a:lnTo>
                    <a:pt x="4339" y="3263"/>
                  </a:lnTo>
                  <a:lnTo>
                    <a:pt x="4339" y="3282"/>
                  </a:lnTo>
                  <a:lnTo>
                    <a:pt x="4245" y="3282"/>
                  </a:lnTo>
                  <a:lnTo>
                    <a:pt x="4245" y="3263"/>
                  </a:lnTo>
                  <a:close/>
                  <a:moveTo>
                    <a:pt x="4680" y="3130"/>
                  </a:moveTo>
                  <a:lnTo>
                    <a:pt x="4623" y="3130"/>
                  </a:lnTo>
                  <a:lnTo>
                    <a:pt x="4623" y="3225"/>
                  </a:lnTo>
                  <a:lnTo>
                    <a:pt x="4585" y="3225"/>
                  </a:lnTo>
                  <a:lnTo>
                    <a:pt x="4585" y="3036"/>
                  </a:lnTo>
                  <a:lnTo>
                    <a:pt x="4623" y="3036"/>
                  </a:lnTo>
                  <a:lnTo>
                    <a:pt x="4623" y="3111"/>
                  </a:lnTo>
                  <a:lnTo>
                    <a:pt x="4680" y="3111"/>
                  </a:lnTo>
                  <a:lnTo>
                    <a:pt x="4680" y="3036"/>
                  </a:lnTo>
                  <a:lnTo>
                    <a:pt x="4717" y="3036"/>
                  </a:lnTo>
                  <a:lnTo>
                    <a:pt x="4717" y="3225"/>
                  </a:lnTo>
                  <a:lnTo>
                    <a:pt x="4680" y="3225"/>
                  </a:lnTo>
                  <a:lnTo>
                    <a:pt x="4680" y="3130"/>
                  </a:lnTo>
                  <a:close/>
                  <a:moveTo>
                    <a:pt x="4774" y="3206"/>
                  </a:moveTo>
                  <a:lnTo>
                    <a:pt x="4755" y="3206"/>
                  </a:lnTo>
                  <a:lnTo>
                    <a:pt x="4755" y="3111"/>
                  </a:lnTo>
                  <a:lnTo>
                    <a:pt x="4774" y="3111"/>
                  </a:lnTo>
                  <a:lnTo>
                    <a:pt x="4774" y="3092"/>
                  </a:lnTo>
                  <a:lnTo>
                    <a:pt x="4869" y="3092"/>
                  </a:lnTo>
                  <a:lnTo>
                    <a:pt x="4869" y="3111"/>
                  </a:lnTo>
                  <a:lnTo>
                    <a:pt x="4888" y="3111"/>
                  </a:lnTo>
                  <a:lnTo>
                    <a:pt x="4888" y="3206"/>
                  </a:lnTo>
                  <a:lnTo>
                    <a:pt x="4869" y="3206"/>
                  </a:lnTo>
                  <a:lnTo>
                    <a:pt x="4869" y="3225"/>
                  </a:lnTo>
                  <a:lnTo>
                    <a:pt x="4774" y="3225"/>
                  </a:lnTo>
                  <a:lnTo>
                    <a:pt x="4774" y="3206"/>
                  </a:lnTo>
                  <a:close/>
                  <a:moveTo>
                    <a:pt x="4850" y="3111"/>
                  </a:moveTo>
                  <a:lnTo>
                    <a:pt x="4793" y="3111"/>
                  </a:lnTo>
                  <a:lnTo>
                    <a:pt x="4793" y="3206"/>
                  </a:lnTo>
                  <a:lnTo>
                    <a:pt x="4850" y="3206"/>
                  </a:lnTo>
                  <a:lnTo>
                    <a:pt x="4850" y="3111"/>
                  </a:lnTo>
                  <a:close/>
                  <a:moveTo>
                    <a:pt x="4963" y="3036"/>
                  </a:moveTo>
                  <a:lnTo>
                    <a:pt x="5020" y="3036"/>
                  </a:lnTo>
                  <a:lnTo>
                    <a:pt x="5020" y="3206"/>
                  </a:lnTo>
                  <a:lnTo>
                    <a:pt x="5039" y="3206"/>
                  </a:lnTo>
                  <a:lnTo>
                    <a:pt x="5039" y="3225"/>
                  </a:lnTo>
                  <a:lnTo>
                    <a:pt x="4963" y="3225"/>
                  </a:lnTo>
                  <a:lnTo>
                    <a:pt x="4963" y="3206"/>
                  </a:lnTo>
                  <a:lnTo>
                    <a:pt x="4982" y="3206"/>
                  </a:lnTo>
                  <a:lnTo>
                    <a:pt x="4982" y="3055"/>
                  </a:lnTo>
                  <a:lnTo>
                    <a:pt x="4963" y="3055"/>
                  </a:lnTo>
                  <a:lnTo>
                    <a:pt x="4963" y="3036"/>
                  </a:lnTo>
                  <a:close/>
                  <a:moveTo>
                    <a:pt x="5133" y="3092"/>
                  </a:moveTo>
                  <a:lnTo>
                    <a:pt x="5190" y="3092"/>
                  </a:lnTo>
                  <a:lnTo>
                    <a:pt x="5190" y="3206"/>
                  </a:lnTo>
                  <a:lnTo>
                    <a:pt x="5209" y="3206"/>
                  </a:lnTo>
                  <a:lnTo>
                    <a:pt x="5209" y="3225"/>
                  </a:lnTo>
                  <a:lnTo>
                    <a:pt x="5133" y="3225"/>
                  </a:lnTo>
                  <a:lnTo>
                    <a:pt x="5133" y="3206"/>
                  </a:lnTo>
                  <a:lnTo>
                    <a:pt x="5152" y="3206"/>
                  </a:lnTo>
                  <a:lnTo>
                    <a:pt x="5152" y="3111"/>
                  </a:lnTo>
                  <a:lnTo>
                    <a:pt x="5133" y="3111"/>
                  </a:lnTo>
                  <a:lnTo>
                    <a:pt x="5133" y="3092"/>
                  </a:lnTo>
                  <a:close/>
                  <a:moveTo>
                    <a:pt x="5152" y="3036"/>
                  </a:moveTo>
                  <a:lnTo>
                    <a:pt x="5190" y="3036"/>
                  </a:lnTo>
                  <a:lnTo>
                    <a:pt x="5190" y="3074"/>
                  </a:lnTo>
                  <a:lnTo>
                    <a:pt x="5152" y="3074"/>
                  </a:lnTo>
                  <a:lnTo>
                    <a:pt x="5152" y="3036"/>
                  </a:lnTo>
                  <a:close/>
                  <a:moveTo>
                    <a:pt x="5341" y="3111"/>
                  </a:moveTo>
                  <a:lnTo>
                    <a:pt x="5322" y="3111"/>
                  </a:lnTo>
                  <a:lnTo>
                    <a:pt x="5322" y="3130"/>
                  </a:lnTo>
                  <a:lnTo>
                    <a:pt x="5304" y="3130"/>
                  </a:lnTo>
                  <a:lnTo>
                    <a:pt x="5304" y="3206"/>
                  </a:lnTo>
                  <a:lnTo>
                    <a:pt x="5341" y="3206"/>
                  </a:lnTo>
                  <a:lnTo>
                    <a:pt x="5341" y="3206"/>
                  </a:lnTo>
                  <a:lnTo>
                    <a:pt x="5341" y="3225"/>
                  </a:lnTo>
                  <a:lnTo>
                    <a:pt x="5285" y="3225"/>
                  </a:lnTo>
                  <a:lnTo>
                    <a:pt x="5285" y="3206"/>
                  </a:lnTo>
                  <a:lnTo>
                    <a:pt x="5266" y="3206"/>
                  </a:lnTo>
                  <a:lnTo>
                    <a:pt x="5266" y="3130"/>
                  </a:lnTo>
                  <a:lnTo>
                    <a:pt x="5285" y="3130"/>
                  </a:lnTo>
                  <a:lnTo>
                    <a:pt x="5285" y="3111"/>
                  </a:lnTo>
                  <a:lnTo>
                    <a:pt x="5304" y="3111"/>
                  </a:lnTo>
                  <a:lnTo>
                    <a:pt x="5304" y="3092"/>
                  </a:lnTo>
                  <a:lnTo>
                    <a:pt x="5341" y="3092"/>
                  </a:lnTo>
                  <a:lnTo>
                    <a:pt x="5341" y="3055"/>
                  </a:lnTo>
                  <a:lnTo>
                    <a:pt x="5322" y="3055"/>
                  </a:lnTo>
                  <a:lnTo>
                    <a:pt x="5322" y="3036"/>
                  </a:lnTo>
                  <a:lnTo>
                    <a:pt x="5379" y="3036"/>
                  </a:lnTo>
                  <a:lnTo>
                    <a:pt x="5379" y="3206"/>
                  </a:lnTo>
                  <a:lnTo>
                    <a:pt x="5398" y="3206"/>
                  </a:lnTo>
                  <a:lnTo>
                    <a:pt x="5398" y="3225"/>
                  </a:lnTo>
                  <a:lnTo>
                    <a:pt x="5360" y="3225"/>
                  </a:lnTo>
                  <a:lnTo>
                    <a:pt x="5360" y="3206"/>
                  </a:lnTo>
                  <a:lnTo>
                    <a:pt x="5341" y="3206"/>
                  </a:lnTo>
                  <a:lnTo>
                    <a:pt x="5341" y="3111"/>
                  </a:lnTo>
                  <a:close/>
                  <a:moveTo>
                    <a:pt x="5512" y="3225"/>
                  </a:moveTo>
                  <a:lnTo>
                    <a:pt x="5455" y="3225"/>
                  </a:lnTo>
                  <a:lnTo>
                    <a:pt x="5455" y="3206"/>
                  </a:lnTo>
                  <a:lnTo>
                    <a:pt x="5436" y="3206"/>
                  </a:lnTo>
                  <a:lnTo>
                    <a:pt x="5436" y="3149"/>
                  </a:lnTo>
                  <a:lnTo>
                    <a:pt x="5455" y="3149"/>
                  </a:lnTo>
                  <a:lnTo>
                    <a:pt x="5455" y="3130"/>
                  </a:lnTo>
                  <a:lnTo>
                    <a:pt x="5512" y="3130"/>
                  </a:lnTo>
                  <a:lnTo>
                    <a:pt x="5512" y="3111"/>
                  </a:lnTo>
                  <a:lnTo>
                    <a:pt x="5455" y="3111"/>
                  </a:lnTo>
                  <a:lnTo>
                    <a:pt x="5455" y="3092"/>
                  </a:lnTo>
                  <a:lnTo>
                    <a:pt x="5530" y="3092"/>
                  </a:lnTo>
                  <a:lnTo>
                    <a:pt x="5530" y="3111"/>
                  </a:lnTo>
                  <a:lnTo>
                    <a:pt x="5549" y="3111"/>
                  </a:lnTo>
                  <a:lnTo>
                    <a:pt x="5549" y="3206"/>
                  </a:lnTo>
                  <a:lnTo>
                    <a:pt x="5568" y="3206"/>
                  </a:lnTo>
                  <a:lnTo>
                    <a:pt x="5568" y="3225"/>
                  </a:lnTo>
                  <a:lnTo>
                    <a:pt x="5530" y="3225"/>
                  </a:lnTo>
                  <a:lnTo>
                    <a:pt x="5530" y="3206"/>
                  </a:lnTo>
                  <a:lnTo>
                    <a:pt x="5512" y="3206"/>
                  </a:lnTo>
                  <a:lnTo>
                    <a:pt x="5512" y="3206"/>
                  </a:lnTo>
                  <a:lnTo>
                    <a:pt x="5512" y="3149"/>
                  </a:lnTo>
                  <a:lnTo>
                    <a:pt x="5474" y="3149"/>
                  </a:lnTo>
                  <a:lnTo>
                    <a:pt x="5474" y="3206"/>
                  </a:lnTo>
                  <a:lnTo>
                    <a:pt x="5512" y="3206"/>
                  </a:lnTo>
                  <a:lnTo>
                    <a:pt x="5512" y="3225"/>
                  </a:lnTo>
                  <a:close/>
                  <a:moveTo>
                    <a:pt x="5606" y="3263"/>
                  </a:moveTo>
                  <a:lnTo>
                    <a:pt x="5682" y="3263"/>
                  </a:lnTo>
                  <a:lnTo>
                    <a:pt x="5682" y="3244"/>
                  </a:lnTo>
                  <a:lnTo>
                    <a:pt x="5701" y="3244"/>
                  </a:lnTo>
                  <a:lnTo>
                    <a:pt x="5701" y="3225"/>
                  </a:lnTo>
                  <a:lnTo>
                    <a:pt x="5625" y="3225"/>
                  </a:lnTo>
                  <a:lnTo>
                    <a:pt x="5625" y="3206"/>
                  </a:lnTo>
                  <a:lnTo>
                    <a:pt x="5606" y="3206"/>
                  </a:lnTo>
                  <a:lnTo>
                    <a:pt x="5606" y="3092"/>
                  </a:lnTo>
                  <a:lnTo>
                    <a:pt x="5644" y="3092"/>
                  </a:lnTo>
                  <a:lnTo>
                    <a:pt x="5644" y="3206"/>
                  </a:lnTo>
                  <a:lnTo>
                    <a:pt x="5701" y="3206"/>
                  </a:lnTo>
                  <a:lnTo>
                    <a:pt x="5701" y="3092"/>
                  </a:lnTo>
                  <a:lnTo>
                    <a:pt x="5738" y="3092"/>
                  </a:lnTo>
                  <a:lnTo>
                    <a:pt x="5738" y="3244"/>
                  </a:lnTo>
                  <a:lnTo>
                    <a:pt x="5720" y="3244"/>
                  </a:lnTo>
                  <a:lnTo>
                    <a:pt x="5720" y="3263"/>
                  </a:lnTo>
                  <a:lnTo>
                    <a:pt x="5701" y="3263"/>
                  </a:lnTo>
                  <a:lnTo>
                    <a:pt x="5701" y="3282"/>
                  </a:lnTo>
                  <a:lnTo>
                    <a:pt x="5606" y="3282"/>
                  </a:lnTo>
                  <a:lnTo>
                    <a:pt x="5606" y="3263"/>
                  </a:lnTo>
                  <a:close/>
                  <a:moveTo>
                    <a:pt x="5871" y="3111"/>
                  </a:moveTo>
                  <a:lnTo>
                    <a:pt x="5814" y="3111"/>
                  </a:lnTo>
                  <a:lnTo>
                    <a:pt x="5814" y="3130"/>
                  </a:lnTo>
                  <a:lnTo>
                    <a:pt x="5833" y="3130"/>
                  </a:lnTo>
                  <a:lnTo>
                    <a:pt x="5833" y="3149"/>
                  </a:lnTo>
                  <a:lnTo>
                    <a:pt x="5871" y="3149"/>
                  </a:lnTo>
                  <a:lnTo>
                    <a:pt x="5871" y="3168"/>
                  </a:lnTo>
                  <a:lnTo>
                    <a:pt x="5890" y="3168"/>
                  </a:lnTo>
                  <a:lnTo>
                    <a:pt x="5890" y="3187"/>
                  </a:lnTo>
                  <a:lnTo>
                    <a:pt x="5909" y="3187"/>
                  </a:lnTo>
                  <a:lnTo>
                    <a:pt x="5909" y="3206"/>
                  </a:lnTo>
                  <a:lnTo>
                    <a:pt x="5890" y="3206"/>
                  </a:lnTo>
                  <a:lnTo>
                    <a:pt x="5890" y="3225"/>
                  </a:lnTo>
                  <a:lnTo>
                    <a:pt x="5795" y="3225"/>
                  </a:lnTo>
                  <a:lnTo>
                    <a:pt x="5795" y="3206"/>
                  </a:lnTo>
                  <a:lnTo>
                    <a:pt x="5776" y="3206"/>
                  </a:lnTo>
                  <a:lnTo>
                    <a:pt x="5776" y="3187"/>
                  </a:lnTo>
                  <a:lnTo>
                    <a:pt x="5814" y="3187"/>
                  </a:lnTo>
                  <a:lnTo>
                    <a:pt x="5814" y="3206"/>
                  </a:lnTo>
                  <a:lnTo>
                    <a:pt x="5871" y="3206"/>
                  </a:lnTo>
                  <a:lnTo>
                    <a:pt x="5871" y="3187"/>
                  </a:lnTo>
                  <a:lnTo>
                    <a:pt x="5852" y="3187"/>
                  </a:lnTo>
                  <a:lnTo>
                    <a:pt x="5852" y="3168"/>
                  </a:lnTo>
                  <a:lnTo>
                    <a:pt x="5814" y="3168"/>
                  </a:lnTo>
                  <a:lnTo>
                    <a:pt x="5814" y="3149"/>
                  </a:lnTo>
                  <a:lnTo>
                    <a:pt x="5795" y="3149"/>
                  </a:lnTo>
                  <a:lnTo>
                    <a:pt x="5795" y="3130"/>
                  </a:lnTo>
                  <a:lnTo>
                    <a:pt x="5776" y="3130"/>
                  </a:lnTo>
                  <a:lnTo>
                    <a:pt x="5776" y="3111"/>
                  </a:lnTo>
                  <a:lnTo>
                    <a:pt x="5795" y="3111"/>
                  </a:lnTo>
                  <a:lnTo>
                    <a:pt x="5795" y="3092"/>
                  </a:lnTo>
                  <a:lnTo>
                    <a:pt x="5890" y="3092"/>
                  </a:lnTo>
                  <a:lnTo>
                    <a:pt x="5890" y="3111"/>
                  </a:lnTo>
                  <a:lnTo>
                    <a:pt x="5909" y="3111"/>
                  </a:lnTo>
                  <a:lnTo>
                    <a:pt x="5909" y="3130"/>
                  </a:lnTo>
                  <a:lnTo>
                    <a:pt x="5871" y="3130"/>
                  </a:lnTo>
                  <a:lnTo>
                    <a:pt x="5871" y="3111"/>
                  </a:lnTo>
                  <a:close/>
                  <a:moveTo>
                    <a:pt x="6136" y="3111"/>
                  </a:moveTo>
                  <a:lnTo>
                    <a:pt x="6154" y="3111"/>
                  </a:lnTo>
                  <a:lnTo>
                    <a:pt x="6154" y="3055"/>
                  </a:lnTo>
                  <a:lnTo>
                    <a:pt x="6173" y="3055"/>
                  </a:lnTo>
                  <a:lnTo>
                    <a:pt x="6173" y="3036"/>
                  </a:lnTo>
                  <a:lnTo>
                    <a:pt x="6230" y="3036"/>
                  </a:lnTo>
                  <a:lnTo>
                    <a:pt x="6230" y="3055"/>
                  </a:lnTo>
                  <a:lnTo>
                    <a:pt x="6249" y="3055"/>
                  </a:lnTo>
                  <a:lnTo>
                    <a:pt x="6249" y="3092"/>
                  </a:lnTo>
                  <a:lnTo>
                    <a:pt x="6230" y="3092"/>
                  </a:lnTo>
                  <a:lnTo>
                    <a:pt x="6230" y="3074"/>
                  </a:lnTo>
                  <a:lnTo>
                    <a:pt x="6211" y="3074"/>
                  </a:lnTo>
                  <a:lnTo>
                    <a:pt x="6211" y="3055"/>
                  </a:lnTo>
                  <a:lnTo>
                    <a:pt x="6192" y="3055"/>
                  </a:lnTo>
                  <a:lnTo>
                    <a:pt x="6192" y="3111"/>
                  </a:lnTo>
                  <a:lnTo>
                    <a:pt x="6211" y="3111"/>
                  </a:lnTo>
                  <a:lnTo>
                    <a:pt x="6211" y="3130"/>
                  </a:lnTo>
                  <a:lnTo>
                    <a:pt x="6192" y="3130"/>
                  </a:lnTo>
                  <a:lnTo>
                    <a:pt x="6192" y="3206"/>
                  </a:lnTo>
                  <a:lnTo>
                    <a:pt x="6211" y="3206"/>
                  </a:lnTo>
                  <a:lnTo>
                    <a:pt x="6211" y="3225"/>
                  </a:lnTo>
                  <a:lnTo>
                    <a:pt x="6136" y="3225"/>
                  </a:lnTo>
                  <a:lnTo>
                    <a:pt x="6136" y="3206"/>
                  </a:lnTo>
                  <a:lnTo>
                    <a:pt x="6154" y="3206"/>
                  </a:lnTo>
                  <a:lnTo>
                    <a:pt x="6154" y="3130"/>
                  </a:lnTo>
                  <a:lnTo>
                    <a:pt x="6136" y="3130"/>
                  </a:lnTo>
                  <a:lnTo>
                    <a:pt x="6136" y="3111"/>
                  </a:lnTo>
                  <a:close/>
                  <a:moveTo>
                    <a:pt x="6362" y="3130"/>
                  </a:moveTo>
                  <a:lnTo>
                    <a:pt x="6343" y="3130"/>
                  </a:lnTo>
                  <a:lnTo>
                    <a:pt x="6343" y="3206"/>
                  </a:lnTo>
                  <a:lnTo>
                    <a:pt x="6362" y="3206"/>
                  </a:lnTo>
                  <a:lnTo>
                    <a:pt x="6362" y="3225"/>
                  </a:lnTo>
                  <a:lnTo>
                    <a:pt x="6287" y="3225"/>
                  </a:lnTo>
                  <a:lnTo>
                    <a:pt x="6287" y="3206"/>
                  </a:lnTo>
                  <a:lnTo>
                    <a:pt x="6306" y="3206"/>
                  </a:lnTo>
                  <a:lnTo>
                    <a:pt x="6306" y="3111"/>
                  </a:lnTo>
                  <a:lnTo>
                    <a:pt x="6287" y="3111"/>
                  </a:lnTo>
                  <a:lnTo>
                    <a:pt x="6287" y="3092"/>
                  </a:lnTo>
                  <a:lnTo>
                    <a:pt x="6325" y="3092"/>
                  </a:lnTo>
                  <a:lnTo>
                    <a:pt x="6325" y="3111"/>
                  </a:lnTo>
                  <a:lnTo>
                    <a:pt x="6343" y="3111"/>
                  </a:lnTo>
                  <a:lnTo>
                    <a:pt x="6343" y="3092"/>
                  </a:lnTo>
                  <a:lnTo>
                    <a:pt x="6400" y="3092"/>
                  </a:lnTo>
                  <a:lnTo>
                    <a:pt x="6400" y="3111"/>
                  </a:lnTo>
                  <a:lnTo>
                    <a:pt x="6419" y="3111"/>
                  </a:lnTo>
                  <a:lnTo>
                    <a:pt x="6419" y="3149"/>
                  </a:lnTo>
                  <a:lnTo>
                    <a:pt x="6381" y="3149"/>
                  </a:lnTo>
                  <a:lnTo>
                    <a:pt x="6381" y="3111"/>
                  </a:lnTo>
                  <a:lnTo>
                    <a:pt x="6362" y="3111"/>
                  </a:lnTo>
                  <a:lnTo>
                    <a:pt x="6362" y="3130"/>
                  </a:lnTo>
                  <a:close/>
                  <a:moveTo>
                    <a:pt x="6476" y="3206"/>
                  </a:moveTo>
                  <a:lnTo>
                    <a:pt x="6457" y="3206"/>
                  </a:lnTo>
                  <a:lnTo>
                    <a:pt x="6457" y="3111"/>
                  </a:lnTo>
                  <a:lnTo>
                    <a:pt x="6476" y="3111"/>
                  </a:lnTo>
                  <a:lnTo>
                    <a:pt x="6476" y="3092"/>
                  </a:lnTo>
                  <a:lnTo>
                    <a:pt x="6570" y="3092"/>
                  </a:lnTo>
                  <a:lnTo>
                    <a:pt x="6570" y="3111"/>
                  </a:lnTo>
                  <a:lnTo>
                    <a:pt x="6589" y="3111"/>
                  </a:lnTo>
                  <a:lnTo>
                    <a:pt x="6589" y="3206"/>
                  </a:lnTo>
                  <a:lnTo>
                    <a:pt x="6570" y="3206"/>
                  </a:lnTo>
                  <a:lnTo>
                    <a:pt x="6570" y="3225"/>
                  </a:lnTo>
                  <a:lnTo>
                    <a:pt x="6476" y="3225"/>
                  </a:lnTo>
                  <a:lnTo>
                    <a:pt x="6476" y="3206"/>
                  </a:lnTo>
                  <a:close/>
                  <a:moveTo>
                    <a:pt x="6551" y="3111"/>
                  </a:moveTo>
                  <a:lnTo>
                    <a:pt x="6495" y="3111"/>
                  </a:lnTo>
                  <a:lnTo>
                    <a:pt x="6495" y="3206"/>
                  </a:lnTo>
                  <a:lnTo>
                    <a:pt x="6551" y="3206"/>
                  </a:lnTo>
                  <a:lnTo>
                    <a:pt x="6551" y="3111"/>
                  </a:lnTo>
                  <a:close/>
                  <a:moveTo>
                    <a:pt x="6722" y="3130"/>
                  </a:moveTo>
                  <a:lnTo>
                    <a:pt x="6703" y="3130"/>
                  </a:lnTo>
                  <a:lnTo>
                    <a:pt x="6703" y="3206"/>
                  </a:lnTo>
                  <a:lnTo>
                    <a:pt x="6684" y="3206"/>
                  </a:lnTo>
                  <a:lnTo>
                    <a:pt x="6684" y="3130"/>
                  </a:lnTo>
                  <a:lnTo>
                    <a:pt x="6665" y="3130"/>
                  </a:lnTo>
                  <a:lnTo>
                    <a:pt x="6665" y="3225"/>
                  </a:lnTo>
                  <a:lnTo>
                    <a:pt x="6627" y="3225"/>
                  </a:lnTo>
                  <a:lnTo>
                    <a:pt x="6627" y="3092"/>
                  </a:lnTo>
                  <a:lnTo>
                    <a:pt x="6684" y="3092"/>
                  </a:lnTo>
                  <a:lnTo>
                    <a:pt x="6684" y="3111"/>
                  </a:lnTo>
                  <a:lnTo>
                    <a:pt x="6703" y="3111"/>
                  </a:lnTo>
                  <a:lnTo>
                    <a:pt x="6703" y="3092"/>
                  </a:lnTo>
                  <a:lnTo>
                    <a:pt x="6741" y="3092"/>
                  </a:lnTo>
                  <a:lnTo>
                    <a:pt x="6741" y="3111"/>
                  </a:lnTo>
                  <a:lnTo>
                    <a:pt x="6759" y="3111"/>
                  </a:lnTo>
                  <a:lnTo>
                    <a:pt x="6759" y="3225"/>
                  </a:lnTo>
                  <a:lnTo>
                    <a:pt x="6722" y="3225"/>
                  </a:lnTo>
                  <a:lnTo>
                    <a:pt x="6722" y="3130"/>
                  </a:lnTo>
                  <a:close/>
                  <a:moveTo>
                    <a:pt x="6967" y="3244"/>
                  </a:moveTo>
                  <a:lnTo>
                    <a:pt x="7119" y="3244"/>
                  </a:lnTo>
                  <a:lnTo>
                    <a:pt x="7119" y="3263"/>
                  </a:lnTo>
                  <a:lnTo>
                    <a:pt x="6967" y="3263"/>
                  </a:lnTo>
                  <a:lnTo>
                    <a:pt x="6967" y="3244"/>
                  </a:lnTo>
                  <a:close/>
                  <a:moveTo>
                    <a:pt x="94" y="189"/>
                  </a:moveTo>
                  <a:lnTo>
                    <a:pt x="94" y="113"/>
                  </a:lnTo>
                  <a:lnTo>
                    <a:pt x="37" y="113"/>
                  </a:lnTo>
                  <a:lnTo>
                    <a:pt x="37" y="189"/>
                  </a:lnTo>
                  <a:lnTo>
                    <a:pt x="0" y="189"/>
                  </a:lnTo>
                  <a:lnTo>
                    <a:pt x="0" y="56"/>
                  </a:lnTo>
                  <a:lnTo>
                    <a:pt x="19" y="56"/>
                  </a:lnTo>
                  <a:lnTo>
                    <a:pt x="19" y="37"/>
                  </a:lnTo>
                  <a:lnTo>
                    <a:pt x="37" y="37"/>
                  </a:lnTo>
                  <a:lnTo>
                    <a:pt x="37" y="18"/>
                  </a:lnTo>
                  <a:lnTo>
                    <a:pt x="56" y="18"/>
                  </a:lnTo>
                  <a:lnTo>
                    <a:pt x="56" y="0"/>
                  </a:lnTo>
                  <a:lnTo>
                    <a:pt x="75" y="0"/>
                  </a:lnTo>
                  <a:lnTo>
                    <a:pt x="75" y="18"/>
                  </a:lnTo>
                  <a:lnTo>
                    <a:pt x="94" y="18"/>
                  </a:lnTo>
                  <a:lnTo>
                    <a:pt x="94" y="37"/>
                  </a:lnTo>
                  <a:lnTo>
                    <a:pt x="113" y="37"/>
                  </a:lnTo>
                  <a:lnTo>
                    <a:pt x="113" y="56"/>
                  </a:lnTo>
                  <a:lnTo>
                    <a:pt x="132" y="56"/>
                  </a:lnTo>
                  <a:lnTo>
                    <a:pt x="132" y="189"/>
                  </a:lnTo>
                  <a:lnTo>
                    <a:pt x="94" y="189"/>
                  </a:lnTo>
                  <a:close/>
                  <a:moveTo>
                    <a:pt x="75" y="37"/>
                  </a:moveTo>
                  <a:lnTo>
                    <a:pt x="56" y="37"/>
                  </a:lnTo>
                  <a:lnTo>
                    <a:pt x="56" y="56"/>
                  </a:lnTo>
                  <a:lnTo>
                    <a:pt x="37" y="56"/>
                  </a:lnTo>
                  <a:lnTo>
                    <a:pt x="37" y="94"/>
                  </a:lnTo>
                  <a:lnTo>
                    <a:pt x="94" y="94"/>
                  </a:lnTo>
                  <a:lnTo>
                    <a:pt x="94" y="56"/>
                  </a:lnTo>
                  <a:lnTo>
                    <a:pt x="75" y="56"/>
                  </a:lnTo>
                  <a:lnTo>
                    <a:pt x="75" y="37"/>
                  </a:lnTo>
                  <a:close/>
                  <a:moveTo>
                    <a:pt x="435" y="94"/>
                  </a:moveTo>
                  <a:lnTo>
                    <a:pt x="416" y="94"/>
                  </a:lnTo>
                  <a:lnTo>
                    <a:pt x="416" y="170"/>
                  </a:lnTo>
                  <a:lnTo>
                    <a:pt x="397" y="170"/>
                  </a:lnTo>
                  <a:lnTo>
                    <a:pt x="397" y="94"/>
                  </a:lnTo>
                  <a:lnTo>
                    <a:pt x="378" y="94"/>
                  </a:lnTo>
                  <a:lnTo>
                    <a:pt x="378" y="189"/>
                  </a:lnTo>
                  <a:lnTo>
                    <a:pt x="340" y="189"/>
                  </a:lnTo>
                  <a:lnTo>
                    <a:pt x="340" y="56"/>
                  </a:lnTo>
                  <a:lnTo>
                    <a:pt x="397" y="56"/>
                  </a:lnTo>
                  <a:lnTo>
                    <a:pt x="397" y="75"/>
                  </a:lnTo>
                  <a:lnTo>
                    <a:pt x="416" y="75"/>
                  </a:lnTo>
                  <a:lnTo>
                    <a:pt x="416" y="56"/>
                  </a:lnTo>
                  <a:lnTo>
                    <a:pt x="453" y="56"/>
                  </a:lnTo>
                  <a:lnTo>
                    <a:pt x="453" y="75"/>
                  </a:lnTo>
                  <a:lnTo>
                    <a:pt x="472" y="75"/>
                  </a:lnTo>
                  <a:lnTo>
                    <a:pt x="472" y="189"/>
                  </a:lnTo>
                  <a:lnTo>
                    <a:pt x="435" y="189"/>
                  </a:lnTo>
                  <a:lnTo>
                    <a:pt x="435" y="94"/>
                  </a:lnTo>
                  <a:close/>
                  <a:moveTo>
                    <a:pt x="548" y="56"/>
                  </a:moveTo>
                  <a:lnTo>
                    <a:pt x="605" y="56"/>
                  </a:lnTo>
                  <a:lnTo>
                    <a:pt x="605" y="170"/>
                  </a:lnTo>
                  <a:lnTo>
                    <a:pt x="624" y="170"/>
                  </a:lnTo>
                  <a:lnTo>
                    <a:pt x="624" y="189"/>
                  </a:lnTo>
                  <a:lnTo>
                    <a:pt x="548" y="189"/>
                  </a:lnTo>
                  <a:lnTo>
                    <a:pt x="548" y="170"/>
                  </a:lnTo>
                  <a:lnTo>
                    <a:pt x="567" y="170"/>
                  </a:lnTo>
                  <a:lnTo>
                    <a:pt x="567" y="75"/>
                  </a:lnTo>
                  <a:lnTo>
                    <a:pt x="548" y="75"/>
                  </a:lnTo>
                  <a:lnTo>
                    <a:pt x="548" y="56"/>
                  </a:lnTo>
                  <a:close/>
                  <a:moveTo>
                    <a:pt x="567" y="0"/>
                  </a:moveTo>
                  <a:lnTo>
                    <a:pt x="605" y="0"/>
                  </a:lnTo>
                  <a:lnTo>
                    <a:pt x="605" y="37"/>
                  </a:lnTo>
                  <a:lnTo>
                    <a:pt x="567" y="37"/>
                  </a:lnTo>
                  <a:lnTo>
                    <a:pt x="567" y="0"/>
                  </a:lnTo>
                  <a:close/>
                  <a:moveTo>
                    <a:pt x="756" y="94"/>
                  </a:moveTo>
                  <a:lnTo>
                    <a:pt x="737" y="94"/>
                  </a:lnTo>
                  <a:lnTo>
                    <a:pt x="737" y="170"/>
                  </a:lnTo>
                  <a:lnTo>
                    <a:pt x="756" y="170"/>
                  </a:lnTo>
                  <a:lnTo>
                    <a:pt x="756" y="189"/>
                  </a:lnTo>
                  <a:lnTo>
                    <a:pt x="680" y="189"/>
                  </a:lnTo>
                  <a:lnTo>
                    <a:pt x="680" y="170"/>
                  </a:lnTo>
                  <a:lnTo>
                    <a:pt x="699" y="170"/>
                  </a:lnTo>
                  <a:lnTo>
                    <a:pt x="699" y="75"/>
                  </a:lnTo>
                  <a:lnTo>
                    <a:pt x="680" y="75"/>
                  </a:lnTo>
                  <a:lnTo>
                    <a:pt x="680" y="56"/>
                  </a:lnTo>
                  <a:lnTo>
                    <a:pt x="718" y="56"/>
                  </a:lnTo>
                  <a:lnTo>
                    <a:pt x="718" y="75"/>
                  </a:lnTo>
                  <a:lnTo>
                    <a:pt x="737" y="75"/>
                  </a:lnTo>
                  <a:lnTo>
                    <a:pt x="737" y="56"/>
                  </a:lnTo>
                  <a:lnTo>
                    <a:pt x="794" y="56"/>
                  </a:lnTo>
                  <a:lnTo>
                    <a:pt x="794" y="75"/>
                  </a:lnTo>
                  <a:lnTo>
                    <a:pt x="813" y="75"/>
                  </a:lnTo>
                  <a:lnTo>
                    <a:pt x="813" y="113"/>
                  </a:lnTo>
                  <a:lnTo>
                    <a:pt x="775" y="113"/>
                  </a:lnTo>
                  <a:lnTo>
                    <a:pt x="775" y="75"/>
                  </a:lnTo>
                  <a:lnTo>
                    <a:pt x="756" y="75"/>
                  </a:lnTo>
                  <a:lnTo>
                    <a:pt x="756" y="94"/>
                  </a:lnTo>
                  <a:close/>
                  <a:moveTo>
                    <a:pt x="926" y="189"/>
                  </a:moveTo>
                  <a:lnTo>
                    <a:pt x="869" y="189"/>
                  </a:lnTo>
                  <a:lnTo>
                    <a:pt x="869" y="170"/>
                  </a:lnTo>
                  <a:lnTo>
                    <a:pt x="851" y="170"/>
                  </a:lnTo>
                  <a:lnTo>
                    <a:pt x="851" y="113"/>
                  </a:lnTo>
                  <a:lnTo>
                    <a:pt x="869" y="113"/>
                  </a:lnTo>
                  <a:lnTo>
                    <a:pt x="869" y="94"/>
                  </a:lnTo>
                  <a:lnTo>
                    <a:pt x="926" y="94"/>
                  </a:lnTo>
                  <a:lnTo>
                    <a:pt x="926" y="75"/>
                  </a:lnTo>
                  <a:lnTo>
                    <a:pt x="869" y="75"/>
                  </a:lnTo>
                  <a:lnTo>
                    <a:pt x="869" y="56"/>
                  </a:lnTo>
                  <a:lnTo>
                    <a:pt x="945" y="56"/>
                  </a:lnTo>
                  <a:lnTo>
                    <a:pt x="945" y="75"/>
                  </a:lnTo>
                  <a:lnTo>
                    <a:pt x="964" y="75"/>
                  </a:lnTo>
                  <a:lnTo>
                    <a:pt x="964" y="170"/>
                  </a:lnTo>
                  <a:lnTo>
                    <a:pt x="983" y="170"/>
                  </a:lnTo>
                  <a:lnTo>
                    <a:pt x="983" y="189"/>
                  </a:lnTo>
                  <a:lnTo>
                    <a:pt x="945" y="189"/>
                  </a:lnTo>
                  <a:lnTo>
                    <a:pt x="945" y="170"/>
                  </a:lnTo>
                  <a:lnTo>
                    <a:pt x="926" y="170"/>
                  </a:lnTo>
                  <a:lnTo>
                    <a:pt x="926" y="170"/>
                  </a:lnTo>
                  <a:lnTo>
                    <a:pt x="926" y="113"/>
                  </a:lnTo>
                  <a:lnTo>
                    <a:pt x="888" y="113"/>
                  </a:lnTo>
                  <a:lnTo>
                    <a:pt x="888" y="170"/>
                  </a:lnTo>
                  <a:lnTo>
                    <a:pt x="926" y="170"/>
                  </a:lnTo>
                  <a:lnTo>
                    <a:pt x="926" y="189"/>
                  </a:lnTo>
                  <a:close/>
                  <a:moveTo>
                    <a:pt x="1115" y="75"/>
                  </a:moveTo>
                  <a:lnTo>
                    <a:pt x="1059" y="75"/>
                  </a:lnTo>
                  <a:lnTo>
                    <a:pt x="1059" y="170"/>
                  </a:lnTo>
                  <a:lnTo>
                    <a:pt x="1115" y="170"/>
                  </a:lnTo>
                  <a:lnTo>
                    <a:pt x="1115" y="151"/>
                  </a:lnTo>
                  <a:lnTo>
                    <a:pt x="1153" y="151"/>
                  </a:lnTo>
                  <a:lnTo>
                    <a:pt x="1153" y="170"/>
                  </a:lnTo>
                  <a:lnTo>
                    <a:pt x="1134" y="170"/>
                  </a:lnTo>
                  <a:lnTo>
                    <a:pt x="1134" y="189"/>
                  </a:lnTo>
                  <a:lnTo>
                    <a:pt x="1040" y="189"/>
                  </a:lnTo>
                  <a:lnTo>
                    <a:pt x="1040" y="170"/>
                  </a:lnTo>
                  <a:lnTo>
                    <a:pt x="1021" y="170"/>
                  </a:lnTo>
                  <a:lnTo>
                    <a:pt x="1021" y="75"/>
                  </a:lnTo>
                  <a:lnTo>
                    <a:pt x="1040" y="75"/>
                  </a:lnTo>
                  <a:lnTo>
                    <a:pt x="1040" y="56"/>
                  </a:lnTo>
                  <a:lnTo>
                    <a:pt x="1134" y="56"/>
                  </a:lnTo>
                  <a:lnTo>
                    <a:pt x="1134" y="75"/>
                  </a:lnTo>
                  <a:lnTo>
                    <a:pt x="1153" y="75"/>
                  </a:lnTo>
                  <a:lnTo>
                    <a:pt x="1153" y="94"/>
                  </a:lnTo>
                  <a:lnTo>
                    <a:pt x="1115" y="94"/>
                  </a:lnTo>
                  <a:lnTo>
                    <a:pt x="1115" y="75"/>
                  </a:lnTo>
                  <a:close/>
                  <a:moveTo>
                    <a:pt x="1229" y="0"/>
                  </a:moveTo>
                  <a:lnTo>
                    <a:pt x="1285" y="0"/>
                  </a:lnTo>
                  <a:lnTo>
                    <a:pt x="1285" y="170"/>
                  </a:lnTo>
                  <a:lnTo>
                    <a:pt x="1304" y="170"/>
                  </a:lnTo>
                  <a:lnTo>
                    <a:pt x="1304" y="189"/>
                  </a:lnTo>
                  <a:lnTo>
                    <a:pt x="1229" y="189"/>
                  </a:lnTo>
                  <a:lnTo>
                    <a:pt x="1229" y="170"/>
                  </a:lnTo>
                  <a:lnTo>
                    <a:pt x="1248" y="170"/>
                  </a:lnTo>
                  <a:lnTo>
                    <a:pt x="1248" y="18"/>
                  </a:lnTo>
                  <a:lnTo>
                    <a:pt x="1229" y="18"/>
                  </a:lnTo>
                  <a:lnTo>
                    <a:pt x="1229" y="0"/>
                  </a:lnTo>
                  <a:close/>
                  <a:moveTo>
                    <a:pt x="1380" y="56"/>
                  </a:moveTo>
                  <a:lnTo>
                    <a:pt x="1475" y="56"/>
                  </a:lnTo>
                  <a:lnTo>
                    <a:pt x="1475" y="75"/>
                  </a:lnTo>
                  <a:lnTo>
                    <a:pt x="1493" y="75"/>
                  </a:lnTo>
                  <a:lnTo>
                    <a:pt x="1493" y="113"/>
                  </a:lnTo>
                  <a:lnTo>
                    <a:pt x="1399" y="113"/>
                  </a:lnTo>
                  <a:lnTo>
                    <a:pt x="1399" y="170"/>
                  </a:lnTo>
                  <a:lnTo>
                    <a:pt x="1456" y="170"/>
                  </a:lnTo>
                  <a:lnTo>
                    <a:pt x="1456" y="151"/>
                  </a:lnTo>
                  <a:lnTo>
                    <a:pt x="1493" y="151"/>
                  </a:lnTo>
                  <a:lnTo>
                    <a:pt x="1493" y="170"/>
                  </a:lnTo>
                  <a:lnTo>
                    <a:pt x="1475" y="170"/>
                  </a:lnTo>
                  <a:lnTo>
                    <a:pt x="1475" y="189"/>
                  </a:lnTo>
                  <a:lnTo>
                    <a:pt x="1380" y="189"/>
                  </a:lnTo>
                  <a:lnTo>
                    <a:pt x="1380" y="170"/>
                  </a:lnTo>
                  <a:lnTo>
                    <a:pt x="1361" y="170"/>
                  </a:lnTo>
                  <a:lnTo>
                    <a:pt x="1361" y="75"/>
                  </a:lnTo>
                  <a:lnTo>
                    <a:pt x="1380" y="75"/>
                  </a:lnTo>
                  <a:lnTo>
                    <a:pt x="1380" y="56"/>
                  </a:lnTo>
                  <a:close/>
                  <a:moveTo>
                    <a:pt x="1399" y="94"/>
                  </a:moveTo>
                  <a:lnTo>
                    <a:pt x="1456" y="94"/>
                  </a:lnTo>
                  <a:lnTo>
                    <a:pt x="1456" y="75"/>
                  </a:lnTo>
                  <a:lnTo>
                    <a:pt x="1399" y="75"/>
                  </a:lnTo>
                  <a:lnTo>
                    <a:pt x="1399" y="94"/>
                  </a:lnTo>
                  <a:close/>
                  <a:moveTo>
                    <a:pt x="1758" y="189"/>
                  </a:moveTo>
                  <a:lnTo>
                    <a:pt x="1701" y="189"/>
                  </a:lnTo>
                  <a:lnTo>
                    <a:pt x="1701" y="170"/>
                  </a:lnTo>
                  <a:lnTo>
                    <a:pt x="1720" y="170"/>
                  </a:lnTo>
                  <a:lnTo>
                    <a:pt x="1720" y="18"/>
                  </a:lnTo>
                  <a:lnTo>
                    <a:pt x="1701" y="18"/>
                  </a:lnTo>
                  <a:lnTo>
                    <a:pt x="1701" y="0"/>
                  </a:lnTo>
                  <a:lnTo>
                    <a:pt x="1758" y="0"/>
                  </a:lnTo>
                  <a:lnTo>
                    <a:pt x="1758" y="75"/>
                  </a:lnTo>
                  <a:lnTo>
                    <a:pt x="1777" y="75"/>
                  </a:lnTo>
                  <a:lnTo>
                    <a:pt x="1777" y="94"/>
                  </a:lnTo>
                  <a:lnTo>
                    <a:pt x="1758" y="94"/>
                  </a:lnTo>
                  <a:lnTo>
                    <a:pt x="1758" y="189"/>
                  </a:lnTo>
                  <a:close/>
                  <a:moveTo>
                    <a:pt x="1777" y="56"/>
                  </a:moveTo>
                  <a:lnTo>
                    <a:pt x="1815" y="56"/>
                  </a:lnTo>
                  <a:lnTo>
                    <a:pt x="1815" y="75"/>
                  </a:lnTo>
                  <a:lnTo>
                    <a:pt x="1834" y="75"/>
                  </a:lnTo>
                  <a:lnTo>
                    <a:pt x="1834" y="189"/>
                  </a:lnTo>
                  <a:lnTo>
                    <a:pt x="1796" y="189"/>
                  </a:lnTo>
                  <a:lnTo>
                    <a:pt x="1796" y="75"/>
                  </a:lnTo>
                  <a:lnTo>
                    <a:pt x="1777" y="75"/>
                  </a:lnTo>
                  <a:lnTo>
                    <a:pt x="1777" y="56"/>
                  </a:lnTo>
                  <a:close/>
                  <a:moveTo>
                    <a:pt x="1947" y="189"/>
                  </a:moveTo>
                  <a:lnTo>
                    <a:pt x="1890" y="189"/>
                  </a:lnTo>
                  <a:lnTo>
                    <a:pt x="1890" y="170"/>
                  </a:lnTo>
                  <a:lnTo>
                    <a:pt x="1872" y="170"/>
                  </a:lnTo>
                  <a:lnTo>
                    <a:pt x="1872" y="113"/>
                  </a:lnTo>
                  <a:lnTo>
                    <a:pt x="1890" y="113"/>
                  </a:lnTo>
                  <a:lnTo>
                    <a:pt x="1890" y="94"/>
                  </a:lnTo>
                  <a:lnTo>
                    <a:pt x="1947" y="94"/>
                  </a:lnTo>
                  <a:lnTo>
                    <a:pt x="1947" y="75"/>
                  </a:lnTo>
                  <a:lnTo>
                    <a:pt x="1890" y="75"/>
                  </a:lnTo>
                  <a:lnTo>
                    <a:pt x="1890" y="56"/>
                  </a:lnTo>
                  <a:lnTo>
                    <a:pt x="1966" y="56"/>
                  </a:lnTo>
                  <a:lnTo>
                    <a:pt x="1966" y="75"/>
                  </a:lnTo>
                  <a:lnTo>
                    <a:pt x="1985" y="75"/>
                  </a:lnTo>
                  <a:lnTo>
                    <a:pt x="1985" y="170"/>
                  </a:lnTo>
                  <a:lnTo>
                    <a:pt x="2004" y="170"/>
                  </a:lnTo>
                  <a:lnTo>
                    <a:pt x="2004" y="189"/>
                  </a:lnTo>
                  <a:lnTo>
                    <a:pt x="1966" y="189"/>
                  </a:lnTo>
                  <a:lnTo>
                    <a:pt x="1966" y="170"/>
                  </a:lnTo>
                  <a:lnTo>
                    <a:pt x="1947" y="170"/>
                  </a:lnTo>
                  <a:lnTo>
                    <a:pt x="1947" y="170"/>
                  </a:lnTo>
                  <a:lnTo>
                    <a:pt x="1947" y="113"/>
                  </a:lnTo>
                  <a:lnTo>
                    <a:pt x="1909" y="113"/>
                  </a:lnTo>
                  <a:lnTo>
                    <a:pt x="1909" y="170"/>
                  </a:lnTo>
                  <a:lnTo>
                    <a:pt x="1947" y="170"/>
                  </a:lnTo>
                  <a:lnTo>
                    <a:pt x="1947" y="189"/>
                  </a:lnTo>
                  <a:close/>
                  <a:moveTo>
                    <a:pt x="2136" y="75"/>
                  </a:moveTo>
                  <a:lnTo>
                    <a:pt x="2080" y="75"/>
                  </a:lnTo>
                  <a:lnTo>
                    <a:pt x="2080" y="94"/>
                  </a:lnTo>
                  <a:lnTo>
                    <a:pt x="2098" y="94"/>
                  </a:lnTo>
                  <a:lnTo>
                    <a:pt x="2098" y="113"/>
                  </a:lnTo>
                  <a:lnTo>
                    <a:pt x="2136" y="113"/>
                  </a:lnTo>
                  <a:lnTo>
                    <a:pt x="2136" y="132"/>
                  </a:lnTo>
                  <a:lnTo>
                    <a:pt x="2155" y="132"/>
                  </a:lnTo>
                  <a:lnTo>
                    <a:pt x="2155" y="151"/>
                  </a:lnTo>
                  <a:lnTo>
                    <a:pt x="2174" y="151"/>
                  </a:lnTo>
                  <a:lnTo>
                    <a:pt x="2174" y="170"/>
                  </a:lnTo>
                  <a:lnTo>
                    <a:pt x="2155" y="170"/>
                  </a:lnTo>
                  <a:lnTo>
                    <a:pt x="2155" y="189"/>
                  </a:lnTo>
                  <a:lnTo>
                    <a:pt x="2061" y="189"/>
                  </a:lnTo>
                  <a:lnTo>
                    <a:pt x="2061" y="170"/>
                  </a:lnTo>
                  <a:lnTo>
                    <a:pt x="2042" y="170"/>
                  </a:lnTo>
                  <a:lnTo>
                    <a:pt x="2042" y="151"/>
                  </a:lnTo>
                  <a:lnTo>
                    <a:pt x="2080" y="151"/>
                  </a:lnTo>
                  <a:lnTo>
                    <a:pt x="2080" y="170"/>
                  </a:lnTo>
                  <a:lnTo>
                    <a:pt x="2136" y="170"/>
                  </a:lnTo>
                  <a:lnTo>
                    <a:pt x="2136" y="151"/>
                  </a:lnTo>
                  <a:lnTo>
                    <a:pt x="2117" y="151"/>
                  </a:lnTo>
                  <a:lnTo>
                    <a:pt x="2117" y="132"/>
                  </a:lnTo>
                  <a:lnTo>
                    <a:pt x="2080" y="132"/>
                  </a:lnTo>
                  <a:lnTo>
                    <a:pt x="2080" y="113"/>
                  </a:lnTo>
                  <a:lnTo>
                    <a:pt x="2061" y="113"/>
                  </a:lnTo>
                  <a:lnTo>
                    <a:pt x="2061" y="94"/>
                  </a:lnTo>
                  <a:lnTo>
                    <a:pt x="2042" y="94"/>
                  </a:lnTo>
                  <a:lnTo>
                    <a:pt x="2042" y="75"/>
                  </a:lnTo>
                  <a:lnTo>
                    <a:pt x="2061" y="75"/>
                  </a:lnTo>
                  <a:lnTo>
                    <a:pt x="2061" y="56"/>
                  </a:lnTo>
                  <a:lnTo>
                    <a:pt x="2155" y="56"/>
                  </a:lnTo>
                  <a:lnTo>
                    <a:pt x="2155" y="75"/>
                  </a:lnTo>
                  <a:lnTo>
                    <a:pt x="2174" y="75"/>
                  </a:lnTo>
                  <a:lnTo>
                    <a:pt x="2174" y="94"/>
                  </a:lnTo>
                  <a:lnTo>
                    <a:pt x="2136" y="94"/>
                  </a:lnTo>
                  <a:lnTo>
                    <a:pt x="2136" y="75"/>
                  </a:lnTo>
                  <a:close/>
                  <a:moveTo>
                    <a:pt x="2401" y="170"/>
                  </a:moveTo>
                  <a:lnTo>
                    <a:pt x="2382" y="170"/>
                  </a:lnTo>
                  <a:lnTo>
                    <a:pt x="2382" y="75"/>
                  </a:lnTo>
                  <a:lnTo>
                    <a:pt x="2401" y="75"/>
                  </a:lnTo>
                  <a:lnTo>
                    <a:pt x="2401" y="56"/>
                  </a:lnTo>
                  <a:lnTo>
                    <a:pt x="2496" y="56"/>
                  </a:lnTo>
                  <a:lnTo>
                    <a:pt x="2496" y="75"/>
                  </a:lnTo>
                  <a:lnTo>
                    <a:pt x="2514" y="75"/>
                  </a:lnTo>
                  <a:lnTo>
                    <a:pt x="2514" y="170"/>
                  </a:lnTo>
                  <a:lnTo>
                    <a:pt x="2496" y="170"/>
                  </a:lnTo>
                  <a:lnTo>
                    <a:pt x="2496" y="189"/>
                  </a:lnTo>
                  <a:lnTo>
                    <a:pt x="2401" y="189"/>
                  </a:lnTo>
                  <a:lnTo>
                    <a:pt x="2401" y="170"/>
                  </a:lnTo>
                  <a:close/>
                  <a:moveTo>
                    <a:pt x="2477" y="75"/>
                  </a:moveTo>
                  <a:lnTo>
                    <a:pt x="2420" y="75"/>
                  </a:lnTo>
                  <a:lnTo>
                    <a:pt x="2420" y="170"/>
                  </a:lnTo>
                  <a:lnTo>
                    <a:pt x="2477" y="170"/>
                  </a:lnTo>
                  <a:lnTo>
                    <a:pt x="2477" y="75"/>
                  </a:lnTo>
                  <a:close/>
                  <a:moveTo>
                    <a:pt x="2647" y="75"/>
                  </a:moveTo>
                  <a:lnTo>
                    <a:pt x="2590" y="75"/>
                  </a:lnTo>
                  <a:lnTo>
                    <a:pt x="2590" y="170"/>
                  </a:lnTo>
                  <a:lnTo>
                    <a:pt x="2647" y="170"/>
                  </a:lnTo>
                  <a:lnTo>
                    <a:pt x="2647" y="151"/>
                  </a:lnTo>
                  <a:lnTo>
                    <a:pt x="2685" y="151"/>
                  </a:lnTo>
                  <a:lnTo>
                    <a:pt x="2685" y="170"/>
                  </a:lnTo>
                  <a:lnTo>
                    <a:pt x="2666" y="170"/>
                  </a:lnTo>
                  <a:lnTo>
                    <a:pt x="2666" y="189"/>
                  </a:lnTo>
                  <a:lnTo>
                    <a:pt x="2571" y="189"/>
                  </a:lnTo>
                  <a:lnTo>
                    <a:pt x="2571" y="170"/>
                  </a:lnTo>
                  <a:lnTo>
                    <a:pt x="2552" y="170"/>
                  </a:lnTo>
                  <a:lnTo>
                    <a:pt x="2552" y="75"/>
                  </a:lnTo>
                  <a:lnTo>
                    <a:pt x="2571" y="75"/>
                  </a:lnTo>
                  <a:lnTo>
                    <a:pt x="2571" y="56"/>
                  </a:lnTo>
                  <a:lnTo>
                    <a:pt x="2666" y="56"/>
                  </a:lnTo>
                  <a:lnTo>
                    <a:pt x="2666" y="75"/>
                  </a:lnTo>
                  <a:lnTo>
                    <a:pt x="2685" y="75"/>
                  </a:lnTo>
                  <a:lnTo>
                    <a:pt x="2685" y="94"/>
                  </a:lnTo>
                  <a:lnTo>
                    <a:pt x="2647" y="94"/>
                  </a:lnTo>
                  <a:lnTo>
                    <a:pt x="2647" y="75"/>
                  </a:lnTo>
                  <a:close/>
                  <a:moveTo>
                    <a:pt x="2817" y="75"/>
                  </a:moveTo>
                  <a:lnTo>
                    <a:pt x="2760" y="75"/>
                  </a:lnTo>
                  <a:lnTo>
                    <a:pt x="2760" y="170"/>
                  </a:lnTo>
                  <a:lnTo>
                    <a:pt x="2817" y="170"/>
                  </a:lnTo>
                  <a:lnTo>
                    <a:pt x="2817" y="151"/>
                  </a:lnTo>
                  <a:lnTo>
                    <a:pt x="2855" y="151"/>
                  </a:lnTo>
                  <a:lnTo>
                    <a:pt x="2855" y="170"/>
                  </a:lnTo>
                  <a:lnTo>
                    <a:pt x="2836" y="170"/>
                  </a:lnTo>
                  <a:lnTo>
                    <a:pt x="2836" y="189"/>
                  </a:lnTo>
                  <a:lnTo>
                    <a:pt x="2741" y="189"/>
                  </a:lnTo>
                  <a:lnTo>
                    <a:pt x="2741" y="170"/>
                  </a:lnTo>
                  <a:lnTo>
                    <a:pt x="2722" y="170"/>
                  </a:lnTo>
                  <a:lnTo>
                    <a:pt x="2722" y="75"/>
                  </a:lnTo>
                  <a:lnTo>
                    <a:pt x="2741" y="75"/>
                  </a:lnTo>
                  <a:lnTo>
                    <a:pt x="2741" y="56"/>
                  </a:lnTo>
                  <a:lnTo>
                    <a:pt x="2836" y="56"/>
                  </a:lnTo>
                  <a:lnTo>
                    <a:pt x="2836" y="75"/>
                  </a:lnTo>
                  <a:lnTo>
                    <a:pt x="2855" y="75"/>
                  </a:lnTo>
                  <a:lnTo>
                    <a:pt x="2855" y="94"/>
                  </a:lnTo>
                  <a:lnTo>
                    <a:pt x="2817" y="94"/>
                  </a:lnTo>
                  <a:lnTo>
                    <a:pt x="2817" y="75"/>
                  </a:lnTo>
                  <a:close/>
                  <a:moveTo>
                    <a:pt x="2893" y="56"/>
                  </a:moveTo>
                  <a:lnTo>
                    <a:pt x="2930" y="56"/>
                  </a:lnTo>
                  <a:lnTo>
                    <a:pt x="2930" y="170"/>
                  </a:lnTo>
                  <a:lnTo>
                    <a:pt x="2968" y="170"/>
                  </a:lnTo>
                  <a:lnTo>
                    <a:pt x="2968" y="189"/>
                  </a:lnTo>
                  <a:lnTo>
                    <a:pt x="2912" y="189"/>
                  </a:lnTo>
                  <a:lnTo>
                    <a:pt x="2912" y="170"/>
                  </a:lnTo>
                  <a:lnTo>
                    <a:pt x="2893" y="170"/>
                  </a:lnTo>
                  <a:lnTo>
                    <a:pt x="2893" y="56"/>
                  </a:lnTo>
                  <a:close/>
                  <a:moveTo>
                    <a:pt x="2968" y="56"/>
                  </a:moveTo>
                  <a:lnTo>
                    <a:pt x="3006" y="56"/>
                  </a:lnTo>
                  <a:lnTo>
                    <a:pt x="3006" y="170"/>
                  </a:lnTo>
                  <a:lnTo>
                    <a:pt x="3025" y="170"/>
                  </a:lnTo>
                  <a:lnTo>
                    <a:pt x="3025" y="189"/>
                  </a:lnTo>
                  <a:lnTo>
                    <a:pt x="2987" y="189"/>
                  </a:lnTo>
                  <a:lnTo>
                    <a:pt x="2987" y="170"/>
                  </a:lnTo>
                  <a:lnTo>
                    <a:pt x="2968" y="170"/>
                  </a:lnTo>
                  <a:lnTo>
                    <a:pt x="2968" y="56"/>
                  </a:lnTo>
                  <a:close/>
                  <a:moveTo>
                    <a:pt x="3138" y="94"/>
                  </a:moveTo>
                  <a:lnTo>
                    <a:pt x="3120" y="94"/>
                  </a:lnTo>
                  <a:lnTo>
                    <a:pt x="3120" y="170"/>
                  </a:lnTo>
                  <a:lnTo>
                    <a:pt x="3138" y="170"/>
                  </a:lnTo>
                  <a:lnTo>
                    <a:pt x="3138" y="189"/>
                  </a:lnTo>
                  <a:lnTo>
                    <a:pt x="3063" y="189"/>
                  </a:lnTo>
                  <a:lnTo>
                    <a:pt x="3063" y="170"/>
                  </a:lnTo>
                  <a:lnTo>
                    <a:pt x="3082" y="170"/>
                  </a:lnTo>
                  <a:lnTo>
                    <a:pt x="3082" y="75"/>
                  </a:lnTo>
                  <a:lnTo>
                    <a:pt x="3063" y="75"/>
                  </a:lnTo>
                  <a:lnTo>
                    <a:pt x="3063" y="56"/>
                  </a:lnTo>
                  <a:lnTo>
                    <a:pt x="3101" y="56"/>
                  </a:lnTo>
                  <a:lnTo>
                    <a:pt x="3101" y="75"/>
                  </a:lnTo>
                  <a:lnTo>
                    <a:pt x="3120" y="75"/>
                  </a:lnTo>
                  <a:lnTo>
                    <a:pt x="3120" y="56"/>
                  </a:lnTo>
                  <a:lnTo>
                    <a:pt x="3176" y="56"/>
                  </a:lnTo>
                  <a:lnTo>
                    <a:pt x="3176" y="75"/>
                  </a:lnTo>
                  <a:lnTo>
                    <a:pt x="3195" y="75"/>
                  </a:lnTo>
                  <a:lnTo>
                    <a:pt x="3195" y="113"/>
                  </a:lnTo>
                  <a:lnTo>
                    <a:pt x="3157" y="113"/>
                  </a:lnTo>
                  <a:lnTo>
                    <a:pt x="3157" y="75"/>
                  </a:lnTo>
                  <a:lnTo>
                    <a:pt x="3138" y="75"/>
                  </a:lnTo>
                  <a:lnTo>
                    <a:pt x="3138" y="94"/>
                  </a:lnTo>
                  <a:close/>
                  <a:moveTo>
                    <a:pt x="3309" y="94"/>
                  </a:moveTo>
                  <a:lnTo>
                    <a:pt x="3290" y="94"/>
                  </a:lnTo>
                  <a:lnTo>
                    <a:pt x="3290" y="170"/>
                  </a:lnTo>
                  <a:lnTo>
                    <a:pt x="3309" y="170"/>
                  </a:lnTo>
                  <a:lnTo>
                    <a:pt x="3309" y="189"/>
                  </a:lnTo>
                  <a:lnTo>
                    <a:pt x="3233" y="189"/>
                  </a:lnTo>
                  <a:lnTo>
                    <a:pt x="3233" y="170"/>
                  </a:lnTo>
                  <a:lnTo>
                    <a:pt x="3252" y="170"/>
                  </a:lnTo>
                  <a:lnTo>
                    <a:pt x="3252" y="75"/>
                  </a:lnTo>
                  <a:lnTo>
                    <a:pt x="3233" y="75"/>
                  </a:lnTo>
                  <a:lnTo>
                    <a:pt x="3233" y="56"/>
                  </a:lnTo>
                  <a:lnTo>
                    <a:pt x="3271" y="56"/>
                  </a:lnTo>
                  <a:lnTo>
                    <a:pt x="3271" y="75"/>
                  </a:lnTo>
                  <a:lnTo>
                    <a:pt x="3290" y="75"/>
                  </a:lnTo>
                  <a:lnTo>
                    <a:pt x="3290" y="56"/>
                  </a:lnTo>
                  <a:lnTo>
                    <a:pt x="3346" y="56"/>
                  </a:lnTo>
                  <a:lnTo>
                    <a:pt x="3346" y="75"/>
                  </a:lnTo>
                  <a:lnTo>
                    <a:pt x="3365" y="75"/>
                  </a:lnTo>
                  <a:lnTo>
                    <a:pt x="3365" y="113"/>
                  </a:lnTo>
                  <a:lnTo>
                    <a:pt x="3328" y="113"/>
                  </a:lnTo>
                  <a:lnTo>
                    <a:pt x="3328" y="75"/>
                  </a:lnTo>
                  <a:lnTo>
                    <a:pt x="3309" y="75"/>
                  </a:lnTo>
                  <a:lnTo>
                    <a:pt x="3309" y="94"/>
                  </a:lnTo>
                  <a:close/>
                  <a:moveTo>
                    <a:pt x="3422" y="56"/>
                  </a:moveTo>
                  <a:lnTo>
                    <a:pt x="3517" y="56"/>
                  </a:lnTo>
                  <a:lnTo>
                    <a:pt x="3517" y="75"/>
                  </a:lnTo>
                  <a:lnTo>
                    <a:pt x="3536" y="75"/>
                  </a:lnTo>
                  <a:lnTo>
                    <a:pt x="3536" y="113"/>
                  </a:lnTo>
                  <a:lnTo>
                    <a:pt x="3441" y="113"/>
                  </a:lnTo>
                  <a:lnTo>
                    <a:pt x="3441" y="170"/>
                  </a:lnTo>
                  <a:lnTo>
                    <a:pt x="3498" y="170"/>
                  </a:lnTo>
                  <a:lnTo>
                    <a:pt x="3498" y="151"/>
                  </a:lnTo>
                  <a:lnTo>
                    <a:pt x="3536" y="151"/>
                  </a:lnTo>
                  <a:lnTo>
                    <a:pt x="3536" y="170"/>
                  </a:lnTo>
                  <a:lnTo>
                    <a:pt x="3517" y="170"/>
                  </a:lnTo>
                  <a:lnTo>
                    <a:pt x="3517" y="189"/>
                  </a:lnTo>
                  <a:lnTo>
                    <a:pt x="3422" y="189"/>
                  </a:lnTo>
                  <a:lnTo>
                    <a:pt x="3422" y="170"/>
                  </a:lnTo>
                  <a:lnTo>
                    <a:pt x="3403" y="170"/>
                  </a:lnTo>
                  <a:lnTo>
                    <a:pt x="3403" y="75"/>
                  </a:lnTo>
                  <a:lnTo>
                    <a:pt x="3422" y="75"/>
                  </a:lnTo>
                  <a:lnTo>
                    <a:pt x="3422" y="56"/>
                  </a:lnTo>
                  <a:close/>
                  <a:moveTo>
                    <a:pt x="3441" y="94"/>
                  </a:moveTo>
                  <a:lnTo>
                    <a:pt x="3498" y="94"/>
                  </a:lnTo>
                  <a:lnTo>
                    <a:pt x="3498" y="75"/>
                  </a:lnTo>
                  <a:lnTo>
                    <a:pt x="3441" y="75"/>
                  </a:lnTo>
                  <a:lnTo>
                    <a:pt x="3441" y="94"/>
                  </a:lnTo>
                  <a:close/>
                  <a:moveTo>
                    <a:pt x="3649" y="75"/>
                  </a:moveTo>
                  <a:lnTo>
                    <a:pt x="3630" y="75"/>
                  </a:lnTo>
                  <a:lnTo>
                    <a:pt x="3630" y="94"/>
                  </a:lnTo>
                  <a:lnTo>
                    <a:pt x="3611" y="94"/>
                  </a:lnTo>
                  <a:lnTo>
                    <a:pt x="3611" y="170"/>
                  </a:lnTo>
                  <a:lnTo>
                    <a:pt x="3649" y="170"/>
                  </a:lnTo>
                  <a:lnTo>
                    <a:pt x="3649" y="170"/>
                  </a:lnTo>
                  <a:lnTo>
                    <a:pt x="3649" y="189"/>
                  </a:lnTo>
                  <a:lnTo>
                    <a:pt x="3592" y="189"/>
                  </a:lnTo>
                  <a:lnTo>
                    <a:pt x="3592" y="170"/>
                  </a:lnTo>
                  <a:lnTo>
                    <a:pt x="3573" y="170"/>
                  </a:lnTo>
                  <a:lnTo>
                    <a:pt x="3573" y="94"/>
                  </a:lnTo>
                  <a:lnTo>
                    <a:pt x="3592" y="94"/>
                  </a:lnTo>
                  <a:lnTo>
                    <a:pt x="3592" y="75"/>
                  </a:lnTo>
                  <a:lnTo>
                    <a:pt x="3611" y="75"/>
                  </a:lnTo>
                  <a:lnTo>
                    <a:pt x="3611" y="56"/>
                  </a:lnTo>
                  <a:lnTo>
                    <a:pt x="3649" y="56"/>
                  </a:lnTo>
                  <a:lnTo>
                    <a:pt x="3649" y="18"/>
                  </a:lnTo>
                  <a:lnTo>
                    <a:pt x="3630" y="18"/>
                  </a:lnTo>
                  <a:lnTo>
                    <a:pt x="3630" y="0"/>
                  </a:lnTo>
                  <a:lnTo>
                    <a:pt x="3687" y="0"/>
                  </a:lnTo>
                  <a:lnTo>
                    <a:pt x="3687" y="170"/>
                  </a:lnTo>
                  <a:lnTo>
                    <a:pt x="3706" y="170"/>
                  </a:lnTo>
                  <a:lnTo>
                    <a:pt x="3706" y="189"/>
                  </a:lnTo>
                  <a:lnTo>
                    <a:pt x="3668" y="189"/>
                  </a:lnTo>
                  <a:lnTo>
                    <a:pt x="3668" y="170"/>
                  </a:lnTo>
                  <a:lnTo>
                    <a:pt x="3649" y="170"/>
                  </a:lnTo>
                  <a:lnTo>
                    <a:pt x="3649" y="75"/>
                  </a:lnTo>
                  <a:close/>
                  <a:moveTo>
                    <a:pt x="3800" y="151"/>
                  </a:moveTo>
                  <a:lnTo>
                    <a:pt x="3838" y="151"/>
                  </a:lnTo>
                  <a:lnTo>
                    <a:pt x="3838" y="189"/>
                  </a:lnTo>
                  <a:lnTo>
                    <a:pt x="3800" y="189"/>
                  </a:lnTo>
                  <a:lnTo>
                    <a:pt x="3800" y="151"/>
                  </a:lnTo>
                  <a:close/>
                  <a:moveTo>
                    <a:pt x="4122" y="170"/>
                  </a:moveTo>
                  <a:lnTo>
                    <a:pt x="4141" y="170"/>
                  </a:lnTo>
                  <a:lnTo>
                    <a:pt x="4141" y="37"/>
                  </a:lnTo>
                  <a:lnTo>
                    <a:pt x="4122" y="37"/>
                  </a:lnTo>
                  <a:lnTo>
                    <a:pt x="4122" y="56"/>
                  </a:lnTo>
                  <a:lnTo>
                    <a:pt x="4103" y="56"/>
                  </a:lnTo>
                  <a:lnTo>
                    <a:pt x="4103" y="0"/>
                  </a:lnTo>
                  <a:lnTo>
                    <a:pt x="4216" y="0"/>
                  </a:lnTo>
                  <a:lnTo>
                    <a:pt x="4216" y="56"/>
                  </a:lnTo>
                  <a:lnTo>
                    <a:pt x="4197" y="56"/>
                  </a:lnTo>
                  <a:lnTo>
                    <a:pt x="4197" y="37"/>
                  </a:lnTo>
                  <a:lnTo>
                    <a:pt x="4178" y="37"/>
                  </a:lnTo>
                  <a:lnTo>
                    <a:pt x="4178" y="170"/>
                  </a:lnTo>
                  <a:lnTo>
                    <a:pt x="4197" y="170"/>
                  </a:lnTo>
                  <a:lnTo>
                    <a:pt x="4197" y="189"/>
                  </a:lnTo>
                  <a:lnTo>
                    <a:pt x="4122" y="189"/>
                  </a:lnTo>
                  <a:lnTo>
                    <a:pt x="4122" y="170"/>
                  </a:lnTo>
                  <a:close/>
                  <a:moveTo>
                    <a:pt x="4273" y="170"/>
                  </a:moveTo>
                  <a:lnTo>
                    <a:pt x="4254" y="170"/>
                  </a:lnTo>
                  <a:lnTo>
                    <a:pt x="4254" y="75"/>
                  </a:lnTo>
                  <a:lnTo>
                    <a:pt x="4273" y="75"/>
                  </a:lnTo>
                  <a:lnTo>
                    <a:pt x="4273" y="56"/>
                  </a:lnTo>
                  <a:lnTo>
                    <a:pt x="4368" y="56"/>
                  </a:lnTo>
                  <a:lnTo>
                    <a:pt x="4368" y="75"/>
                  </a:lnTo>
                  <a:lnTo>
                    <a:pt x="4386" y="75"/>
                  </a:lnTo>
                  <a:lnTo>
                    <a:pt x="4386" y="170"/>
                  </a:lnTo>
                  <a:lnTo>
                    <a:pt x="4368" y="170"/>
                  </a:lnTo>
                  <a:lnTo>
                    <a:pt x="4368" y="189"/>
                  </a:lnTo>
                  <a:lnTo>
                    <a:pt x="4273" y="189"/>
                  </a:lnTo>
                  <a:lnTo>
                    <a:pt x="4273" y="170"/>
                  </a:lnTo>
                  <a:close/>
                  <a:moveTo>
                    <a:pt x="4349" y="75"/>
                  </a:moveTo>
                  <a:lnTo>
                    <a:pt x="4292" y="75"/>
                  </a:lnTo>
                  <a:lnTo>
                    <a:pt x="4292" y="170"/>
                  </a:lnTo>
                  <a:lnTo>
                    <a:pt x="4349" y="170"/>
                  </a:lnTo>
                  <a:lnTo>
                    <a:pt x="4349" y="75"/>
                  </a:lnTo>
                  <a:close/>
                  <a:moveTo>
                    <a:pt x="4689" y="75"/>
                  </a:moveTo>
                  <a:lnTo>
                    <a:pt x="4632" y="75"/>
                  </a:lnTo>
                  <a:lnTo>
                    <a:pt x="4632" y="94"/>
                  </a:lnTo>
                  <a:lnTo>
                    <a:pt x="4651" y="94"/>
                  </a:lnTo>
                  <a:lnTo>
                    <a:pt x="4651" y="113"/>
                  </a:lnTo>
                  <a:lnTo>
                    <a:pt x="4689" y="113"/>
                  </a:lnTo>
                  <a:lnTo>
                    <a:pt x="4689" y="132"/>
                  </a:lnTo>
                  <a:lnTo>
                    <a:pt x="4708" y="132"/>
                  </a:lnTo>
                  <a:lnTo>
                    <a:pt x="4708" y="151"/>
                  </a:lnTo>
                  <a:lnTo>
                    <a:pt x="4727" y="151"/>
                  </a:lnTo>
                  <a:lnTo>
                    <a:pt x="4727" y="170"/>
                  </a:lnTo>
                  <a:lnTo>
                    <a:pt x="4708" y="170"/>
                  </a:lnTo>
                  <a:lnTo>
                    <a:pt x="4708" y="189"/>
                  </a:lnTo>
                  <a:lnTo>
                    <a:pt x="4613" y="189"/>
                  </a:lnTo>
                  <a:lnTo>
                    <a:pt x="4613" y="170"/>
                  </a:lnTo>
                  <a:lnTo>
                    <a:pt x="4594" y="170"/>
                  </a:lnTo>
                  <a:lnTo>
                    <a:pt x="4594" y="151"/>
                  </a:lnTo>
                  <a:lnTo>
                    <a:pt x="4632" y="151"/>
                  </a:lnTo>
                  <a:lnTo>
                    <a:pt x="4632" y="170"/>
                  </a:lnTo>
                  <a:lnTo>
                    <a:pt x="4689" y="170"/>
                  </a:lnTo>
                  <a:lnTo>
                    <a:pt x="4689" y="151"/>
                  </a:lnTo>
                  <a:lnTo>
                    <a:pt x="4670" y="151"/>
                  </a:lnTo>
                  <a:lnTo>
                    <a:pt x="4670" y="132"/>
                  </a:lnTo>
                  <a:lnTo>
                    <a:pt x="4632" y="132"/>
                  </a:lnTo>
                  <a:lnTo>
                    <a:pt x="4632" y="113"/>
                  </a:lnTo>
                  <a:lnTo>
                    <a:pt x="4613" y="113"/>
                  </a:lnTo>
                  <a:lnTo>
                    <a:pt x="4613" y="94"/>
                  </a:lnTo>
                  <a:lnTo>
                    <a:pt x="4594" y="94"/>
                  </a:lnTo>
                  <a:lnTo>
                    <a:pt x="4594" y="75"/>
                  </a:lnTo>
                  <a:lnTo>
                    <a:pt x="4613" y="75"/>
                  </a:lnTo>
                  <a:lnTo>
                    <a:pt x="4613" y="56"/>
                  </a:lnTo>
                  <a:lnTo>
                    <a:pt x="4708" y="56"/>
                  </a:lnTo>
                  <a:lnTo>
                    <a:pt x="4708" y="75"/>
                  </a:lnTo>
                  <a:lnTo>
                    <a:pt x="4727" y="75"/>
                  </a:lnTo>
                  <a:lnTo>
                    <a:pt x="4727" y="94"/>
                  </a:lnTo>
                  <a:lnTo>
                    <a:pt x="4689" y="94"/>
                  </a:lnTo>
                  <a:lnTo>
                    <a:pt x="4689" y="75"/>
                  </a:lnTo>
                  <a:close/>
                  <a:moveTo>
                    <a:pt x="4765" y="56"/>
                  </a:moveTo>
                  <a:lnTo>
                    <a:pt x="4802" y="56"/>
                  </a:lnTo>
                  <a:lnTo>
                    <a:pt x="4802" y="18"/>
                  </a:lnTo>
                  <a:lnTo>
                    <a:pt x="4821" y="18"/>
                  </a:lnTo>
                  <a:lnTo>
                    <a:pt x="4821" y="0"/>
                  </a:lnTo>
                  <a:lnTo>
                    <a:pt x="4840" y="0"/>
                  </a:lnTo>
                  <a:lnTo>
                    <a:pt x="4840" y="56"/>
                  </a:lnTo>
                  <a:lnTo>
                    <a:pt x="4878" y="56"/>
                  </a:lnTo>
                  <a:lnTo>
                    <a:pt x="4878" y="75"/>
                  </a:lnTo>
                  <a:lnTo>
                    <a:pt x="4840" y="75"/>
                  </a:lnTo>
                  <a:lnTo>
                    <a:pt x="4840" y="170"/>
                  </a:lnTo>
                  <a:lnTo>
                    <a:pt x="4859" y="170"/>
                  </a:lnTo>
                  <a:lnTo>
                    <a:pt x="4859" y="151"/>
                  </a:lnTo>
                  <a:lnTo>
                    <a:pt x="4897" y="151"/>
                  </a:lnTo>
                  <a:lnTo>
                    <a:pt x="4897" y="170"/>
                  </a:lnTo>
                  <a:lnTo>
                    <a:pt x="4878" y="170"/>
                  </a:lnTo>
                  <a:lnTo>
                    <a:pt x="4878" y="189"/>
                  </a:lnTo>
                  <a:lnTo>
                    <a:pt x="4821" y="189"/>
                  </a:lnTo>
                  <a:lnTo>
                    <a:pt x="4821" y="170"/>
                  </a:lnTo>
                  <a:lnTo>
                    <a:pt x="4802" y="170"/>
                  </a:lnTo>
                  <a:lnTo>
                    <a:pt x="4802" y="75"/>
                  </a:lnTo>
                  <a:lnTo>
                    <a:pt x="4765" y="75"/>
                  </a:lnTo>
                  <a:lnTo>
                    <a:pt x="4765" y="56"/>
                  </a:lnTo>
                  <a:close/>
                  <a:moveTo>
                    <a:pt x="4954" y="170"/>
                  </a:moveTo>
                  <a:lnTo>
                    <a:pt x="4935" y="170"/>
                  </a:lnTo>
                  <a:lnTo>
                    <a:pt x="4935" y="75"/>
                  </a:lnTo>
                  <a:lnTo>
                    <a:pt x="4954" y="75"/>
                  </a:lnTo>
                  <a:lnTo>
                    <a:pt x="4954" y="56"/>
                  </a:lnTo>
                  <a:lnTo>
                    <a:pt x="5048" y="56"/>
                  </a:lnTo>
                  <a:lnTo>
                    <a:pt x="5048" y="75"/>
                  </a:lnTo>
                  <a:lnTo>
                    <a:pt x="5067" y="75"/>
                  </a:lnTo>
                  <a:lnTo>
                    <a:pt x="5067" y="170"/>
                  </a:lnTo>
                  <a:lnTo>
                    <a:pt x="5048" y="170"/>
                  </a:lnTo>
                  <a:lnTo>
                    <a:pt x="5048" y="189"/>
                  </a:lnTo>
                  <a:lnTo>
                    <a:pt x="4954" y="189"/>
                  </a:lnTo>
                  <a:lnTo>
                    <a:pt x="4954" y="170"/>
                  </a:lnTo>
                  <a:close/>
                  <a:moveTo>
                    <a:pt x="5029" y="75"/>
                  </a:moveTo>
                  <a:lnTo>
                    <a:pt x="4973" y="75"/>
                  </a:lnTo>
                  <a:lnTo>
                    <a:pt x="4973" y="170"/>
                  </a:lnTo>
                  <a:lnTo>
                    <a:pt x="5029" y="170"/>
                  </a:lnTo>
                  <a:lnTo>
                    <a:pt x="5029" y="75"/>
                  </a:lnTo>
                  <a:close/>
                  <a:moveTo>
                    <a:pt x="5162" y="56"/>
                  </a:moveTo>
                  <a:lnTo>
                    <a:pt x="5218" y="56"/>
                  </a:lnTo>
                  <a:lnTo>
                    <a:pt x="5218" y="75"/>
                  </a:lnTo>
                  <a:lnTo>
                    <a:pt x="5237" y="75"/>
                  </a:lnTo>
                  <a:lnTo>
                    <a:pt x="5237" y="170"/>
                  </a:lnTo>
                  <a:lnTo>
                    <a:pt x="5218" y="170"/>
                  </a:lnTo>
                  <a:lnTo>
                    <a:pt x="5218" y="189"/>
                  </a:lnTo>
                  <a:lnTo>
                    <a:pt x="5162" y="189"/>
                  </a:lnTo>
                  <a:lnTo>
                    <a:pt x="5162" y="227"/>
                  </a:lnTo>
                  <a:lnTo>
                    <a:pt x="5181" y="227"/>
                  </a:lnTo>
                  <a:lnTo>
                    <a:pt x="5181" y="245"/>
                  </a:lnTo>
                  <a:lnTo>
                    <a:pt x="5105" y="245"/>
                  </a:lnTo>
                  <a:lnTo>
                    <a:pt x="5105" y="227"/>
                  </a:lnTo>
                  <a:lnTo>
                    <a:pt x="5124" y="227"/>
                  </a:lnTo>
                  <a:lnTo>
                    <a:pt x="5124" y="75"/>
                  </a:lnTo>
                  <a:lnTo>
                    <a:pt x="5105" y="75"/>
                  </a:lnTo>
                  <a:lnTo>
                    <a:pt x="5105" y="56"/>
                  </a:lnTo>
                  <a:lnTo>
                    <a:pt x="5143" y="56"/>
                  </a:lnTo>
                  <a:lnTo>
                    <a:pt x="5143" y="75"/>
                  </a:lnTo>
                  <a:lnTo>
                    <a:pt x="5162" y="75"/>
                  </a:lnTo>
                  <a:lnTo>
                    <a:pt x="5162" y="75"/>
                  </a:lnTo>
                  <a:lnTo>
                    <a:pt x="5162" y="170"/>
                  </a:lnTo>
                  <a:lnTo>
                    <a:pt x="5200" y="170"/>
                  </a:lnTo>
                  <a:lnTo>
                    <a:pt x="5200" y="75"/>
                  </a:lnTo>
                  <a:lnTo>
                    <a:pt x="5162" y="75"/>
                  </a:lnTo>
                  <a:lnTo>
                    <a:pt x="5162" y="56"/>
                  </a:lnTo>
                  <a:close/>
                  <a:moveTo>
                    <a:pt x="5559" y="189"/>
                  </a:moveTo>
                  <a:lnTo>
                    <a:pt x="5521" y="189"/>
                  </a:lnTo>
                  <a:lnTo>
                    <a:pt x="5521" y="170"/>
                  </a:lnTo>
                  <a:lnTo>
                    <a:pt x="5502" y="170"/>
                  </a:lnTo>
                  <a:lnTo>
                    <a:pt x="5502" y="189"/>
                  </a:lnTo>
                  <a:lnTo>
                    <a:pt x="5464" y="189"/>
                  </a:lnTo>
                  <a:lnTo>
                    <a:pt x="5464" y="170"/>
                  </a:lnTo>
                  <a:lnTo>
                    <a:pt x="5445" y="170"/>
                  </a:lnTo>
                  <a:lnTo>
                    <a:pt x="5445" y="56"/>
                  </a:lnTo>
                  <a:lnTo>
                    <a:pt x="5483" y="56"/>
                  </a:lnTo>
                  <a:lnTo>
                    <a:pt x="5483" y="151"/>
                  </a:lnTo>
                  <a:lnTo>
                    <a:pt x="5502" y="151"/>
                  </a:lnTo>
                  <a:lnTo>
                    <a:pt x="5502" y="94"/>
                  </a:lnTo>
                  <a:lnTo>
                    <a:pt x="5521" y="94"/>
                  </a:lnTo>
                  <a:lnTo>
                    <a:pt x="5521" y="151"/>
                  </a:lnTo>
                  <a:lnTo>
                    <a:pt x="5540" y="151"/>
                  </a:lnTo>
                  <a:lnTo>
                    <a:pt x="5540" y="56"/>
                  </a:lnTo>
                  <a:lnTo>
                    <a:pt x="5578" y="56"/>
                  </a:lnTo>
                  <a:lnTo>
                    <a:pt x="5578" y="170"/>
                  </a:lnTo>
                  <a:lnTo>
                    <a:pt x="5559" y="170"/>
                  </a:lnTo>
                  <a:lnTo>
                    <a:pt x="5559" y="189"/>
                  </a:lnTo>
                  <a:close/>
                  <a:moveTo>
                    <a:pt x="5634" y="170"/>
                  </a:moveTo>
                  <a:lnTo>
                    <a:pt x="5616" y="170"/>
                  </a:lnTo>
                  <a:lnTo>
                    <a:pt x="5616" y="75"/>
                  </a:lnTo>
                  <a:lnTo>
                    <a:pt x="5634" y="75"/>
                  </a:lnTo>
                  <a:lnTo>
                    <a:pt x="5634" y="56"/>
                  </a:lnTo>
                  <a:lnTo>
                    <a:pt x="5729" y="56"/>
                  </a:lnTo>
                  <a:lnTo>
                    <a:pt x="5729" y="75"/>
                  </a:lnTo>
                  <a:lnTo>
                    <a:pt x="5748" y="75"/>
                  </a:lnTo>
                  <a:lnTo>
                    <a:pt x="5748" y="170"/>
                  </a:lnTo>
                  <a:lnTo>
                    <a:pt x="5729" y="170"/>
                  </a:lnTo>
                  <a:lnTo>
                    <a:pt x="5729" y="189"/>
                  </a:lnTo>
                  <a:lnTo>
                    <a:pt x="5634" y="189"/>
                  </a:lnTo>
                  <a:lnTo>
                    <a:pt x="5634" y="170"/>
                  </a:lnTo>
                  <a:close/>
                  <a:moveTo>
                    <a:pt x="5710" y="75"/>
                  </a:moveTo>
                  <a:lnTo>
                    <a:pt x="5653" y="75"/>
                  </a:lnTo>
                  <a:lnTo>
                    <a:pt x="5653" y="170"/>
                  </a:lnTo>
                  <a:lnTo>
                    <a:pt x="5710" y="170"/>
                  </a:lnTo>
                  <a:lnTo>
                    <a:pt x="5710" y="75"/>
                  </a:lnTo>
                  <a:close/>
                  <a:moveTo>
                    <a:pt x="5861" y="94"/>
                  </a:moveTo>
                  <a:lnTo>
                    <a:pt x="5842" y="94"/>
                  </a:lnTo>
                  <a:lnTo>
                    <a:pt x="5842" y="170"/>
                  </a:lnTo>
                  <a:lnTo>
                    <a:pt x="5861" y="170"/>
                  </a:lnTo>
                  <a:lnTo>
                    <a:pt x="5861" y="189"/>
                  </a:lnTo>
                  <a:lnTo>
                    <a:pt x="5786" y="189"/>
                  </a:lnTo>
                  <a:lnTo>
                    <a:pt x="5786" y="170"/>
                  </a:lnTo>
                  <a:lnTo>
                    <a:pt x="5805" y="170"/>
                  </a:lnTo>
                  <a:lnTo>
                    <a:pt x="5805" y="75"/>
                  </a:lnTo>
                  <a:lnTo>
                    <a:pt x="5786" y="75"/>
                  </a:lnTo>
                  <a:lnTo>
                    <a:pt x="5786" y="56"/>
                  </a:lnTo>
                  <a:lnTo>
                    <a:pt x="5824" y="56"/>
                  </a:lnTo>
                  <a:lnTo>
                    <a:pt x="5824" y="75"/>
                  </a:lnTo>
                  <a:lnTo>
                    <a:pt x="5842" y="75"/>
                  </a:lnTo>
                  <a:lnTo>
                    <a:pt x="5842" y="56"/>
                  </a:lnTo>
                  <a:lnTo>
                    <a:pt x="5899" y="56"/>
                  </a:lnTo>
                  <a:lnTo>
                    <a:pt x="5899" y="75"/>
                  </a:lnTo>
                  <a:lnTo>
                    <a:pt x="5918" y="75"/>
                  </a:lnTo>
                  <a:lnTo>
                    <a:pt x="5918" y="113"/>
                  </a:lnTo>
                  <a:lnTo>
                    <a:pt x="5880" y="113"/>
                  </a:lnTo>
                  <a:lnTo>
                    <a:pt x="5880" y="75"/>
                  </a:lnTo>
                  <a:lnTo>
                    <a:pt x="5861" y="75"/>
                  </a:lnTo>
                  <a:lnTo>
                    <a:pt x="5861" y="94"/>
                  </a:lnTo>
                  <a:close/>
                  <a:moveTo>
                    <a:pt x="6032" y="75"/>
                  </a:moveTo>
                  <a:lnTo>
                    <a:pt x="6050" y="75"/>
                  </a:lnTo>
                  <a:lnTo>
                    <a:pt x="6050" y="56"/>
                  </a:lnTo>
                  <a:lnTo>
                    <a:pt x="6088" y="56"/>
                  </a:lnTo>
                  <a:lnTo>
                    <a:pt x="6088" y="75"/>
                  </a:lnTo>
                  <a:lnTo>
                    <a:pt x="6069" y="75"/>
                  </a:lnTo>
                  <a:lnTo>
                    <a:pt x="6069" y="94"/>
                  </a:lnTo>
                  <a:lnTo>
                    <a:pt x="6050" y="94"/>
                  </a:lnTo>
                  <a:lnTo>
                    <a:pt x="6050" y="132"/>
                  </a:lnTo>
                  <a:lnTo>
                    <a:pt x="6069" y="132"/>
                  </a:lnTo>
                  <a:lnTo>
                    <a:pt x="6069" y="151"/>
                  </a:lnTo>
                  <a:lnTo>
                    <a:pt x="6088" y="151"/>
                  </a:lnTo>
                  <a:lnTo>
                    <a:pt x="6088" y="189"/>
                  </a:lnTo>
                  <a:lnTo>
                    <a:pt x="6050" y="189"/>
                  </a:lnTo>
                  <a:lnTo>
                    <a:pt x="6050" y="151"/>
                  </a:lnTo>
                  <a:lnTo>
                    <a:pt x="6032" y="151"/>
                  </a:lnTo>
                  <a:lnTo>
                    <a:pt x="6032" y="132"/>
                  </a:lnTo>
                  <a:lnTo>
                    <a:pt x="6013" y="132"/>
                  </a:lnTo>
                  <a:lnTo>
                    <a:pt x="6013" y="189"/>
                  </a:lnTo>
                  <a:lnTo>
                    <a:pt x="5956" y="189"/>
                  </a:lnTo>
                  <a:lnTo>
                    <a:pt x="5956" y="170"/>
                  </a:lnTo>
                  <a:lnTo>
                    <a:pt x="5975" y="170"/>
                  </a:lnTo>
                  <a:lnTo>
                    <a:pt x="5975" y="18"/>
                  </a:lnTo>
                  <a:lnTo>
                    <a:pt x="5956" y="18"/>
                  </a:lnTo>
                  <a:lnTo>
                    <a:pt x="5956" y="0"/>
                  </a:lnTo>
                  <a:lnTo>
                    <a:pt x="6013" y="0"/>
                  </a:lnTo>
                  <a:lnTo>
                    <a:pt x="6013" y="94"/>
                  </a:lnTo>
                  <a:lnTo>
                    <a:pt x="6032" y="94"/>
                  </a:lnTo>
                  <a:lnTo>
                    <a:pt x="6032" y="75"/>
                  </a:lnTo>
                  <a:close/>
                  <a:moveTo>
                    <a:pt x="6164" y="56"/>
                  </a:moveTo>
                  <a:lnTo>
                    <a:pt x="6221" y="56"/>
                  </a:lnTo>
                  <a:lnTo>
                    <a:pt x="6221" y="170"/>
                  </a:lnTo>
                  <a:lnTo>
                    <a:pt x="6239" y="170"/>
                  </a:lnTo>
                  <a:lnTo>
                    <a:pt x="6239" y="189"/>
                  </a:lnTo>
                  <a:lnTo>
                    <a:pt x="6164" y="189"/>
                  </a:lnTo>
                  <a:lnTo>
                    <a:pt x="6164" y="170"/>
                  </a:lnTo>
                  <a:lnTo>
                    <a:pt x="6183" y="170"/>
                  </a:lnTo>
                  <a:lnTo>
                    <a:pt x="6183" y="75"/>
                  </a:lnTo>
                  <a:lnTo>
                    <a:pt x="6164" y="75"/>
                  </a:lnTo>
                  <a:lnTo>
                    <a:pt x="6164" y="56"/>
                  </a:lnTo>
                  <a:close/>
                  <a:moveTo>
                    <a:pt x="6183" y="0"/>
                  </a:moveTo>
                  <a:lnTo>
                    <a:pt x="6221" y="0"/>
                  </a:lnTo>
                  <a:lnTo>
                    <a:pt x="6221" y="37"/>
                  </a:lnTo>
                  <a:lnTo>
                    <a:pt x="6183" y="37"/>
                  </a:lnTo>
                  <a:lnTo>
                    <a:pt x="6183" y="0"/>
                  </a:lnTo>
                  <a:close/>
                  <a:moveTo>
                    <a:pt x="6315" y="75"/>
                  </a:moveTo>
                  <a:lnTo>
                    <a:pt x="6296" y="75"/>
                  </a:lnTo>
                  <a:lnTo>
                    <a:pt x="6296" y="56"/>
                  </a:lnTo>
                  <a:lnTo>
                    <a:pt x="6334" y="56"/>
                  </a:lnTo>
                  <a:lnTo>
                    <a:pt x="6334" y="75"/>
                  </a:lnTo>
                  <a:lnTo>
                    <a:pt x="6353" y="75"/>
                  </a:lnTo>
                  <a:lnTo>
                    <a:pt x="6353" y="189"/>
                  </a:lnTo>
                  <a:lnTo>
                    <a:pt x="6315" y="189"/>
                  </a:lnTo>
                  <a:lnTo>
                    <a:pt x="6315" y="75"/>
                  </a:lnTo>
                  <a:close/>
                  <a:moveTo>
                    <a:pt x="6353" y="56"/>
                  </a:moveTo>
                  <a:lnTo>
                    <a:pt x="6410" y="56"/>
                  </a:lnTo>
                  <a:lnTo>
                    <a:pt x="6410" y="75"/>
                  </a:lnTo>
                  <a:lnTo>
                    <a:pt x="6429" y="75"/>
                  </a:lnTo>
                  <a:lnTo>
                    <a:pt x="6429" y="189"/>
                  </a:lnTo>
                  <a:lnTo>
                    <a:pt x="6391" y="189"/>
                  </a:lnTo>
                  <a:lnTo>
                    <a:pt x="6391" y="75"/>
                  </a:lnTo>
                  <a:lnTo>
                    <a:pt x="6353" y="75"/>
                  </a:lnTo>
                  <a:lnTo>
                    <a:pt x="6353" y="56"/>
                  </a:lnTo>
                  <a:close/>
                  <a:moveTo>
                    <a:pt x="6542" y="75"/>
                  </a:moveTo>
                  <a:lnTo>
                    <a:pt x="6542" y="75"/>
                  </a:lnTo>
                  <a:lnTo>
                    <a:pt x="6561" y="75"/>
                  </a:lnTo>
                  <a:lnTo>
                    <a:pt x="6561" y="56"/>
                  </a:lnTo>
                  <a:lnTo>
                    <a:pt x="6599" y="56"/>
                  </a:lnTo>
                  <a:lnTo>
                    <a:pt x="6599" y="75"/>
                  </a:lnTo>
                  <a:lnTo>
                    <a:pt x="6580" y="75"/>
                  </a:lnTo>
                  <a:lnTo>
                    <a:pt x="6580" y="227"/>
                  </a:lnTo>
                  <a:lnTo>
                    <a:pt x="6561" y="227"/>
                  </a:lnTo>
                  <a:lnTo>
                    <a:pt x="6561" y="245"/>
                  </a:lnTo>
                  <a:lnTo>
                    <a:pt x="6485" y="245"/>
                  </a:lnTo>
                  <a:lnTo>
                    <a:pt x="6485" y="227"/>
                  </a:lnTo>
                  <a:lnTo>
                    <a:pt x="6466" y="227"/>
                  </a:lnTo>
                  <a:lnTo>
                    <a:pt x="6466" y="208"/>
                  </a:lnTo>
                  <a:lnTo>
                    <a:pt x="6504" y="208"/>
                  </a:lnTo>
                  <a:lnTo>
                    <a:pt x="6504" y="227"/>
                  </a:lnTo>
                  <a:lnTo>
                    <a:pt x="6542" y="227"/>
                  </a:lnTo>
                  <a:lnTo>
                    <a:pt x="6542" y="189"/>
                  </a:lnTo>
                  <a:lnTo>
                    <a:pt x="6485" y="189"/>
                  </a:lnTo>
                  <a:lnTo>
                    <a:pt x="6485" y="170"/>
                  </a:lnTo>
                  <a:lnTo>
                    <a:pt x="6466" y="170"/>
                  </a:lnTo>
                  <a:lnTo>
                    <a:pt x="6466" y="75"/>
                  </a:lnTo>
                  <a:lnTo>
                    <a:pt x="6485" y="75"/>
                  </a:lnTo>
                  <a:lnTo>
                    <a:pt x="6485" y="56"/>
                  </a:lnTo>
                  <a:lnTo>
                    <a:pt x="6542" y="56"/>
                  </a:lnTo>
                  <a:lnTo>
                    <a:pt x="6542" y="75"/>
                  </a:lnTo>
                  <a:lnTo>
                    <a:pt x="6504" y="75"/>
                  </a:lnTo>
                  <a:lnTo>
                    <a:pt x="6504" y="170"/>
                  </a:lnTo>
                  <a:lnTo>
                    <a:pt x="6542" y="170"/>
                  </a:lnTo>
                  <a:lnTo>
                    <a:pt x="6542" y="75"/>
                  </a:lnTo>
                  <a:close/>
                  <a:moveTo>
                    <a:pt x="6693" y="37"/>
                  </a:moveTo>
                  <a:lnTo>
                    <a:pt x="6731" y="37"/>
                  </a:lnTo>
                  <a:lnTo>
                    <a:pt x="6731" y="75"/>
                  </a:lnTo>
                  <a:lnTo>
                    <a:pt x="6693" y="75"/>
                  </a:lnTo>
                  <a:lnTo>
                    <a:pt x="6693" y="37"/>
                  </a:lnTo>
                  <a:close/>
                  <a:moveTo>
                    <a:pt x="6693" y="132"/>
                  </a:moveTo>
                  <a:lnTo>
                    <a:pt x="6731" y="132"/>
                  </a:lnTo>
                  <a:lnTo>
                    <a:pt x="6731" y="170"/>
                  </a:lnTo>
                  <a:lnTo>
                    <a:pt x="6693" y="170"/>
                  </a:lnTo>
                  <a:lnTo>
                    <a:pt x="6693" y="132"/>
                  </a:lnTo>
                  <a:close/>
                  <a:moveTo>
                    <a:pt x="75" y="699"/>
                  </a:moveTo>
                  <a:lnTo>
                    <a:pt x="56" y="699"/>
                  </a:lnTo>
                  <a:lnTo>
                    <a:pt x="56" y="681"/>
                  </a:lnTo>
                  <a:lnTo>
                    <a:pt x="37" y="681"/>
                  </a:lnTo>
                  <a:lnTo>
                    <a:pt x="37" y="794"/>
                  </a:lnTo>
                  <a:lnTo>
                    <a:pt x="0" y="794"/>
                  </a:lnTo>
                  <a:lnTo>
                    <a:pt x="0" y="605"/>
                  </a:lnTo>
                  <a:lnTo>
                    <a:pt x="37" y="605"/>
                  </a:lnTo>
                  <a:lnTo>
                    <a:pt x="37" y="624"/>
                  </a:lnTo>
                  <a:lnTo>
                    <a:pt x="56" y="624"/>
                  </a:lnTo>
                  <a:lnTo>
                    <a:pt x="56" y="643"/>
                  </a:lnTo>
                  <a:lnTo>
                    <a:pt x="75" y="643"/>
                  </a:lnTo>
                  <a:lnTo>
                    <a:pt x="75" y="662"/>
                  </a:lnTo>
                  <a:lnTo>
                    <a:pt x="94" y="662"/>
                  </a:lnTo>
                  <a:lnTo>
                    <a:pt x="94" y="605"/>
                  </a:lnTo>
                  <a:lnTo>
                    <a:pt x="132" y="605"/>
                  </a:lnTo>
                  <a:lnTo>
                    <a:pt x="132" y="794"/>
                  </a:lnTo>
                  <a:lnTo>
                    <a:pt x="94" y="794"/>
                  </a:lnTo>
                  <a:lnTo>
                    <a:pt x="94" y="718"/>
                  </a:lnTo>
                  <a:lnTo>
                    <a:pt x="75" y="718"/>
                  </a:lnTo>
                  <a:lnTo>
                    <a:pt x="75" y="699"/>
                  </a:lnTo>
                  <a:close/>
                  <a:moveTo>
                    <a:pt x="245" y="794"/>
                  </a:moveTo>
                  <a:lnTo>
                    <a:pt x="189" y="794"/>
                  </a:lnTo>
                  <a:lnTo>
                    <a:pt x="189" y="775"/>
                  </a:lnTo>
                  <a:lnTo>
                    <a:pt x="170" y="775"/>
                  </a:lnTo>
                  <a:lnTo>
                    <a:pt x="170" y="718"/>
                  </a:lnTo>
                  <a:lnTo>
                    <a:pt x="189" y="718"/>
                  </a:lnTo>
                  <a:lnTo>
                    <a:pt x="189" y="699"/>
                  </a:lnTo>
                  <a:lnTo>
                    <a:pt x="245" y="699"/>
                  </a:lnTo>
                  <a:lnTo>
                    <a:pt x="245" y="681"/>
                  </a:lnTo>
                  <a:lnTo>
                    <a:pt x="189" y="681"/>
                  </a:lnTo>
                  <a:lnTo>
                    <a:pt x="189" y="662"/>
                  </a:lnTo>
                  <a:lnTo>
                    <a:pt x="264" y="662"/>
                  </a:lnTo>
                  <a:lnTo>
                    <a:pt x="264" y="681"/>
                  </a:lnTo>
                  <a:lnTo>
                    <a:pt x="283" y="681"/>
                  </a:lnTo>
                  <a:lnTo>
                    <a:pt x="283" y="775"/>
                  </a:lnTo>
                  <a:lnTo>
                    <a:pt x="302" y="775"/>
                  </a:lnTo>
                  <a:lnTo>
                    <a:pt x="302" y="794"/>
                  </a:lnTo>
                  <a:lnTo>
                    <a:pt x="264" y="794"/>
                  </a:lnTo>
                  <a:lnTo>
                    <a:pt x="264" y="775"/>
                  </a:lnTo>
                  <a:lnTo>
                    <a:pt x="245" y="775"/>
                  </a:lnTo>
                  <a:lnTo>
                    <a:pt x="245" y="775"/>
                  </a:lnTo>
                  <a:lnTo>
                    <a:pt x="245" y="718"/>
                  </a:lnTo>
                  <a:lnTo>
                    <a:pt x="208" y="718"/>
                  </a:lnTo>
                  <a:lnTo>
                    <a:pt x="208" y="775"/>
                  </a:lnTo>
                  <a:lnTo>
                    <a:pt x="245" y="775"/>
                  </a:lnTo>
                  <a:lnTo>
                    <a:pt x="245" y="794"/>
                  </a:lnTo>
                  <a:close/>
                  <a:moveTo>
                    <a:pt x="435" y="662"/>
                  </a:moveTo>
                  <a:lnTo>
                    <a:pt x="472" y="662"/>
                  </a:lnTo>
                  <a:lnTo>
                    <a:pt x="472" y="756"/>
                  </a:lnTo>
                  <a:lnTo>
                    <a:pt x="453" y="756"/>
                  </a:lnTo>
                  <a:lnTo>
                    <a:pt x="453" y="775"/>
                  </a:lnTo>
                  <a:lnTo>
                    <a:pt x="435" y="775"/>
                  </a:lnTo>
                  <a:lnTo>
                    <a:pt x="435" y="794"/>
                  </a:lnTo>
                  <a:lnTo>
                    <a:pt x="378" y="794"/>
                  </a:lnTo>
                  <a:lnTo>
                    <a:pt x="378" y="775"/>
                  </a:lnTo>
                  <a:lnTo>
                    <a:pt x="359" y="775"/>
                  </a:lnTo>
                  <a:lnTo>
                    <a:pt x="359" y="756"/>
                  </a:lnTo>
                  <a:lnTo>
                    <a:pt x="340" y="756"/>
                  </a:lnTo>
                  <a:lnTo>
                    <a:pt x="340" y="662"/>
                  </a:lnTo>
                  <a:lnTo>
                    <a:pt x="378" y="662"/>
                  </a:lnTo>
                  <a:lnTo>
                    <a:pt x="378" y="756"/>
                  </a:lnTo>
                  <a:lnTo>
                    <a:pt x="397" y="756"/>
                  </a:lnTo>
                  <a:lnTo>
                    <a:pt x="397" y="775"/>
                  </a:lnTo>
                  <a:lnTo>
                    <a:pt x="416" y="775"/>
                  </a:lnTo>
                  <a:lnTo>
                    <a:pt x="416" y="756"/>
                  </a:lnTo>
                  <a:lnTo>
                    <a:pt x="435" y="756"/>
                  </a:lnTo>
                  <a:lnTo>
                    <a:pt x="435" y="662"/>
                  </a:lnTo>
                  <a:close/>
                  <a:moveTo>
                    <a:pt x="548" y="662"/>
                  </a:moveTo>
                  <a:lnTo>
                    <a:pt x="605" y="662"/>
                  </a:lnTo>
                  <a:lnTo>
                    <a:pt x="605" y="775"/>
                  </a:lnTo>
                  <a:lnTo>
                    <a:pt x="624" y="775"/>
                  </a:lnTo>
                  <a:lnTo>
                    <a:pt x="624" y="794"/>
                  </a:lnTo>
                  <a:lnTo>
                    <a:pt x="548" y="794"/>
                  </a:lnTo>
                  <a:lnTo>
                    <a:pt x="548" y="775"/>
                  </a:lnTo>
                  <a:lnTo>
                    <a:pt x="567" y="775"/>
                  </a:lnTo>
                  <a:lnTo>
                    <a:pt x="567" y="681"/>
                  </a:lnTo>
                  <a:lnTo>
                    <a:pt x="548" y="681"/>
                  </a:lnTo>
                  <a:lnTo>
                    <a:pt x="548" y="662"/>
                  </a:lnTo>
                  <a:close/>
                  <a:moveTo>
                    <a:pt x="567" y="605"/>
                  </a:moveTo>
                  <a:lnTo>
                    <a:pt x="605" y="605"/>
                  </a:lnTo>
                  <a:lnTo>
                    <a:pt x="605" y="643"/>
                  </a:lnTo>
                  <a:lnTo>
                    <a:pt x="567" y="643"/>
                  </a:lnTo>
                  <a:lnTo>
                    <a:pt x="567" y="605"/>
                  </a:lnTo>
                  <a:close/>
                  <a:moveTo>
                    <a:pt x="756" y="681"/>
                  </a:moveTo>
                  <a:lnTo>
                    <a:pt x="756" y="681"/>
                  </a:lnTo>
                  <a:lnTo>
                    <a:pt x="775" y="681"/>
                  </a:lnTo>
                  <a:lnTo>
                    <a:pt x="775" y="662"/>
                  </a:lnTo>
                  <a:lnTo>
                    <a:pt x="813" y="662"/>
                  </a:lnTo>
                  <a:lnTo>
                    <a:pt x="813" y="681"/>
                  </a:lnTo>
                  <a:lnTo>
                    <a:pt x="794" y="681"/>
                  </a:lnTo>
                  <a:lnTo>
                    <a:pt x="794" y="832"/>
                  </a:lnTo>
                  <a:lnTo>
                    <a:pt x="775" y="832"/>
                  </a:lnTo>
                  <a:lnTo>
                    <a:pt x="775" y="851"/>
                  </a:lnTo>
                  <a:lnTo>
                    <a:pt x="699" y="851"/>
                  </a:lnTo>
                  <a:lnTo>
                    <a:pt x="699" y="832"/>
                  </a:lnTo>
                  <a:lnTo>
                    <a:pt x="680" y="832"/>
                  </a:lnTo>
                  <a:lnTo>
                    <a:pt x="680" y="813"/>
                  </a:lnTo>
                  <a:lnTo>
                    <a:pt x="718" y="813"/>
                  </a:lnTo>
                  <a:lnTo>
                    <a:pt x="718" y="832"/>
                  </a:lnTo>
                  <a:lnTo>
                    <a:pt x="756" y="832"/>
                  </a:lnTo>
                  <a:lnTo>
                    <a:pt x="756" y="794"/>
                  </a:lnTo>
                  <a:lnTo>
                    <a:pt x="699" y="794"/>
                  </a:lnTo>
                  <a:lnTo>
                    <a:pt x="699" y="775"/>
                  </a:lnTo>
                  <a:lnTo>
                    <a:pt x="680" y="775"/>
                  </a:lnTo>
                  <a:lnTo>
                    <a:pt x="680" y="681"/>
                  </a:lnTo>
                  <a:lnTo>
                    <a:pt x="699" y="681"/>
                  </a:lnTo>
                  <a:lnTo>
                    <a:pt x="699" y="662"/>
                  </a:lnTo>
                  <a:lnTo>
                    <a:pt x="756" y="662"/>
                  </a:lnTo>
                  <a:lnTo>
                    <a:pt x="756" y="681"/>
                  </a:lnTo>
                  <a:lnTo>
                    <a:pt x="718" y="681"/>
                  </a:lnTo>
                  <a:lnTo>
                    <a:pt x="718" y="775"/>
                  </a:lnTo>
                  <a:lnTo>
                    <a:pt x="756" y="775"/>
                  </a:lnTo>
                  <a:lnTo>
                    <a:pt x="756" y="681"/>
                  </a:lnTo>
                  <a:close/>
                  <a:moveTo>
                    <a:pt x="926" y="794"/>
                  </a:moveTo>
                  <a:lnTo>
                    <a:pt x="869" y="794"/>
                  </a:lnTo>
                  <a:lnTo>
                    <a:pt x="869" y="775"/>
                  </a:lnTo>
                  <a:lnTo>
                    <a:pt x="851" y="775"/>
                  </a:lnTo>
                  <a:lnTo>
                    <a:pt x="851" y="718"/>
                  </a:lnTo>
                  <a:lnTo>
                    <a:pt x="869" y="718"/>
                  </a:lnTo>
                  <a:lnTo>
                    <a:pt x="869" y="699"/>
                  </a:lnTo>
                  <a:lnTo>
                    <a:pt x="926" y="699"/>
                  </a:lnTo>
                  <a:lnTo>
                    <a:pt x="926" y="681"/>
                  </a:lnTo>
                  <a:lnTo>
                    <a:pt x="869" y="681"/>
                  </a:lnTo>
                  <a:lnTo>
                    <a:pt x="869" y="662"/>
                  </a:lnTo>
                  <a:lnTo>
                    <a:pt x="945" y="662"/>
                  </a:lnTo>
                  <a:lnTo>
                    <a:pt x="945" y="681"/>
                  </a:lnTo>
                  <a:lnTo>
                    <a:pt x="964" y="681"/>
                  </a:lnTo>
                  <a:lnTo>
                    <a:pt x="964" y="775"/>
                  </a:lnTo>
                  <a:lnTo>
                    <a:pt x="983" y="775"/>
                  </a:lnTo>
                  <a:lnTo>
                    <a:pt x="983" y="794"/>
                  </a:lnTo>
                  <a:lnTo>
                    <a:pt x="945" y="794"/>
                  </a:lnTo>
                  <a:lnTo>
                    <a:pt x="945" y="775"/>
                  </a:lnTo>
                  <a:lnTo>
                    <a:pt x="926" y="775"/>
                  </a:lnTo>
                  <a:lnTo>
                    <a:pt x="926" y="775"/>
                  </a:lnTo>
                  <a:lnTo>
                    <a:pt x="926" y="718"/>
                  </a:lnTo>
                  <a:lnTo>
                    <a:pt x="888" y="718"/>
                  </a:lnTo>
                  <a:lnTo>
                    <a:pt x="888" y="775"/>
                  </a:lnTo>
                  <a:lnTo>
                    <a:pt x="926" y="775"/>
                  </a:lnTo>
                  <a:lnTo>
                    <a:pt x="926" y="794"/>
                  </a:lnTo>
                  <a:close/>
                  <a:moveTo>
                    <a:pt x="1021" y="662"/>
                  </a:moveTo>
                  <a:lnTo>
                    <a:pt x="1059" y="662"/>
                  </a:lnTo>
                  <a:lnTo>
                    <a:pt x="1059" y="624"/>
                  </a:lnTo>
                  <a:lnTo>
                    <a:pt x="1077" y="624"/>
                  </a:lnTo>
                  <a:lnTo>
                    <a:pt x="1077" y="605"/>
                  </a:lnTo>
                  <a:lnTo>
                    <a:pt x="1096" y="605"/>
                  </a:lnTo>
                  <a:lnTo>
                    <a:pt x="1096" y="662"/>
                  </a:lnTo>
                  <a:lnTo>
                    <a:pt x="1134" y="662"/>
                  </a:lnTo>
                  <a:lnTo>
                    <a:pt x="1134" y="681"/>
                  </a:lnTo>
                  <a:lnTo>
                    <a:pt x="1096" y="681"/>
                  </a:lnTo>
                  <a:lnTo>
                    <a:pt x="1096" y="775"/>
                  </a:lnTo>
                  <a:lnTo>
                    <a:pt x="1115" y="775"/>
                  </a:lnTo>
                  <a:lnTo>
                    <a:pt x="1115" y="756"/>
                  </a:lnTo>
                  <a:lnTo>
                    <a:pt x="1153" y="756"/>
                  </a:lnTo>
                  <a:lnTo>
                    <a:pt x="1153" y="775"/>
                  </a:lnTo>
                  <a:lnTo>
                    <a:pt x="1134" y="775"/>
                  </a:lnTo>
                  <a:lnTo>
                    <a:pt x="1134" y="794"/>
                  </a:lnTo>
                  <a:lnTo>
                    <a:pt x="1077" y="794"/>
                  </a:lnTo>
                  <a:lnTo>
                    <a:pt x="1077" y="775"/>
                  </a:lnTo>
                  <a:lnTo>
                    <a:pt x="1059" y="775"/>
                  </a:lnTo>
                  <a:lnTo>
                    <a:pt x="1059" y="681"/>
                  </a:lnTo>
                  <a:lnTo>
                    <a:pt x="1021" y="681"/>
                  </a:lnTo>
                  <a:lnTo>
                    <a:pt x="1021" y="662"/>
                  </a:lnTo>
                  <a:close/>
                  <a:moveTo>
                    <a:pt x="1210" y="662"/>
                  </a:moveTo>
                  <a:lnTo>
                    <a:pt x="1304" y="662"/>
                  </a:lnTo>
                  <a:lnTo>
                    <a:pt x="1304" y="681"/>
                  </a:lnTo>
                  <a:lnTo>
                    <a:pt x="1323" y="681"/>
                  </a:lnTo>
                  <a:lnTo>
                    <a:pt x="1323" y="718"/>
                  </a:lnTo>
                  <a:lnTo>
                    <a:pt x="1229" y="718"/>
                  </a:lnTo>
                  <a:lnTo>
                    <a:pt x="1229" y="775"/>
                  </a:lnTo>
                  <a:lnTo>
                    <a:pt x="1285" y="775"/>
                  </a:lnTo>
                  <a:lnTo>
                    <a:pt x="1285" y="756"/>
                  </a:lnTo>
                  <a:lnTo>
                    <a:pt x="1323" y="756"/>
                  </a:lnTo>
                  <a:lnTo>
                    <a:pt x="1323" y="775"/>
                  </a:lnTo>
                  <a:lnTo>
                    <a:pt x="1304" y="775"/>
                  </a:lnTo>
                  <a:lnTo>
                    <a:pt x="1304" y="794"/>
                  </a:lnTo>
                  <a:lnTo>
                    <a:pt x="1210" y="794"/>
                  </a:lnTo>
                  <a:lnTo>
                    <a:pt x="1210" y="775"/>
                  </a:lnTo>
                  <a:lnTo>
                    <a:pt x="1191" y="775"/>
                  </a:lnTo>
                  <a:lnTo>
                    <a:pt x="1191" y="681"/>
                  </a:lnTo>
                  <a:lnTo>
                    <a:pt x="1210" y="681"/>
                  </a:lnTo>
                  <a:lnTo>
                    <a:pt x="1210" y="662"/>
                  </a:lnTo>
                  <a:close/>
                  <a:moveTo>
                    <a:pt x="1229" y="699"/>
                  </a:moveTo>
                  <a:lnTo>
                    <a:pt x="1285" y="699"/>
                  </a:lnTo>
                  <a:lnTo>
                    <a:pt x="1285" y="681"/>
                  </a:lnTo>
                  <a:lnTo>
                    <a:pt x="1229" y="681"/>
                  </a:lnTo>
                  <a:lnTo>
                    <a:pt x="1229" y="699"/>
                  </a:lnTo>
                  <a:close/>
                  <a:moveTo>
                    <a:pt x="1531" y="662"/>
                  </a:moveTo>
                  <a:lnTo>
                    <a:pt x="1569" y="662"/>
                  </a:lnTo>
                  <a:lnTo>
                    <a:pt x="1569" y="624"/>
                  </a:lnTo>
                  <a:lnTo>
                    <a:pt x="1588" y="624"/>
                  </a:lnTo>
                  <a:lnTo>
                    <a:pt x="1588" y="605"/>
                  </a:lnTo>
                  <a:lnTo>
                    <a:pt x="1607" y="605"/>
                  </a:lnTo>
                  <a:lnTo>
                    <a:pt x="1607" y="662"/>
                  </a:lnTo>
                  <a:lnTo>
                    <a:pt x="1645" y="662"/>
                  </a:lnTo>
                  <a:lnTo>
                    <a:pt x="1645" y="681"/>
                  </a:lnTo>
                  <a:lnTo>
                    <a:pt x="1607" y="681"/>
                  </a:lnTo>
                  <a:lnTo>
                    <a:pt x="1607" y="775"/>
                  </a:lnTo>
                  <a:lnTo>
                    <a:pt x="1626" y="775"/>
                  </a:lnTo>
                  <a:lnTo>
                    <a:pt x="1626" y="756"/>
                  </a:lnTo>
                  <a:lnTo>
                    <a:pt x="1664" y="756"/>
                  </a:lnTo>
                  <a:lnTo>
                    <a:pt x="1664" y="775"/>
                  </a:lnTo>
                  <a:lnTo>
                    <a:pt x="1645" y="775"/>
                  </a:lnTo>
                  <a:lnTo>
                    <a:pt x="1645" y="794"/>
                  </a:lnTo>
                  <a:lnTo>
                    <a:pt x="1588" y="794"/>
                  </a:lnTo>
                  <a:lnTo>
                    <a:pt x="1588" y="775"/>
                  </a:lnTo>
                  <a:lnTo>
                    <a:pt x="1569" y="775"/>
                  </a:lnTo>
                  <a:lnTo>
                    <a:pt x="1569" y="681"/>
                  </a:lnTo>
                  <a:lnTo>
                    <a:pt x="1531" y="681"/>
                  </a:lnTo>
                  <a:lnTo>
                    <a:pt x="1531" y="662"/>
                  </a:lnTo>
                  <a:close/>
                  <a:moveTo>
                    <a:pt x="1720" y="775"/>
                  </a:moveTo>
                  <a:lnTo>
                    <a:pt x="1701" y="775"/>
                  </a:lnTo>
                  <a:lnTo>
                    <a:pt x="1701" y="681"/>
                  </a:lnTo>
                  <a:lnTo>
                    <a:pt x="1720" y="681"/>
                  </a:lnTo>
                  <a:lnTo>
                    <a:pt x="1720" y="662"/>
                  </a:lnTo>
                  <a:lnTo>
                    <a:pt x="1815" y="662"/>
                  </a:lnTo>
                  <a:lnTo>
                    <a:pt x="1815" y="681"/>
                  </a:lnTo>
                  <a:lnTo>
                    <a:pt x="1834" y="681"/>
                  </a:lnTo>
                  <a:lnTo>
                    <a:pt x="1834" y="775"/>
                  </a:lnTo>
                  <a:lnTo>
                    <a:pt x="1815" y="775"/>
                  </a:lnTo>
                  <a:lnTo>
                    <a:pt x="1815" y="794"/>
                  </a:lnTo>
                  <a:lnTo>
                    <a:pt x="1720" y="794"/>
                  </a:lnTo>
                  <a:lnTo>
                    <a:pt x="1720" y="775"/>
                  </a:lnTo>
                  <a:close/>
                  <a:moveTo>
                    <a:pt x="1796" y="681"/>
                  </a:moveTo>
                  <a:lnTo>
                    <a:pt x="1739" y="681"/>
                  </a:lnTo>
                  <a:lnTo>
                    <a:pt x="1739" y="775"/>
                  </a:lnTo>
                  <a:lnTo>
                    <a:pt x="1796" y="775"/>
                  </a:lnTo>
                  <a:lnTo>
                    <a:pt x="1796" y="681"/>
                  </a:lnTo>
                  <a:close/>
                  <a:moveTo>
                    <a:pt x="2042" y="737"/>
                  </a:moveTo>
                  <a:lnTo>
                    <a:pt x="2080" y="737"/>
                  </a:lnTo>
                  <a:lnTo>
                    <a:pt x="2080" y="775"/>
                  </a:lnTo>
                  <a:lnTo>
                    <a:pt x="2136" y="775"/>
                  </a:lnTo>
                  <a:lnTo>
                    <a:pt x="2136" y="718"/>
                  </a:lnTo>
                  <a:lnTo>
                    <a:pt x="2117" y="718"/>
                  </a:lnTo>
                  <a:lnTo>
                    <a:pt x="2117" y="699"/>
                  </a:lnTo>
                  <a:lnTo>
                    <a:pt x="2080" y="699"/>
                  </a:lnTo>
                  <a:lnTo>
                    <a:pt x="2080" y="681"/>
                  </a:lnTo>
                  <a:lnTo>
                    <a:pt x="2061" y="681"/>
                  </a:lnTo>
                  <a:lnTo>
                    <a:pt x="2061" y="662"/>
                  </a:lnTo>
                  <a:lnTo>
                    <a:pt x="2042" y="662"/>
                  </a:lnTo>
                  <a:lnTo>
                    <a:pt x="2042" y="624"/>
                  </a:lnTo>
                  <a:lnTo>
                    <a:pt x="2061" y="624"/>
                  </a:lnTo>
                  <a:lnTo>
                    <a:pt x="2061" y="605"/>
                  </a:lnTo>
                  <a:lnTo>
                    <a:pt x="2155" y="605"/>
                  </a:lnTo>
                  <a:lnTo>
                    <a:pt x="2155" y="624"/>
                  </a:lnTo>
                  <a:lnTo>
                    <a:pt x="2174" y="624"/>
                  </a:lnTo>
                  <a:lnTo>
                    <a:pt x="2174" y="662"/>
                  </a:lnTo>
                  <a:lnTo>
                    <a:pt x="2136" y="662"/>
                  </a:lnTo>
                  <a:lnTo>
                    <a:pt x="2136" y="624"/>
                  </a:lnTo>
                  <a:lnTo>
                    <a:pt x="2080" y="624"/>
                  </a:lnTo>
                  <a:lnTo>
                    <a:pt x="2080" y="662"/>
                  </a:lnTo>
                  <a:lnTo>
                    <a:pt x="2098" y="662"/>
                  </a:lnTo>
                  <a:lnTo>
                    <a:pt x="2098" y="681"/>
                  </a:lnTo>
                  <a:lnTo>
                    <a:pt x="2136" y="681"/>
                  </a:lnTo>
                  <a:lnTo>
                    <a:pt x="2136" y="699"/>
                  </a:lnTo>
                  <a:lnTo>
                    <a:pt x="2155" y="699"/>
                  </a:lnTo>
                  <a:lnTo>
                    <a:pt x="2155" y="718"/>
                  </a:lnTo>
                  <a:lnTo>
                    <a:pt x="2174" y="718"/>
                  </a:lnTo>
                  <a:lnTo>
                    <a:pt x="2174" y="775"/>
                  </a:lnTo>
                  <a:lnTo>
                    <a:pt x="2155" y="775"/>
                  </a:lnTo>
                  <a:lnTo>
                    <a:pt x="2155" y="794"/>
                  </a:lnTo>
                  <a:lnTo>
                    <a:pt x="2061" y="794"/>
                  </a:lnTo>
                  <a:lnTo>
                    <a:pt x="2061" y="775"/>
                  </a:lnTo>
                  <a:lnTo>
                    <a:pt x="2042" y="775"/>
                  </a:lnTo>
                  <a:lnTo>
                    <a:pt x="2042" y="737"/>
                  </a:lnTo>
                  <a:close/>
                  <a:moveTo>
                    <a:pt x="2269" y="794"/>
                  </a:moveTo>
                  <a:lnTo>
                    <a:pt x="2212" y="794"/>
                  </a:lnTo>
                  <a:lnTo>
                    <a:pt x="2212" y="775"/>
                  </a:lnTo>
                  <a:lnTo>
                    <a:pt x="2231" y="775"/>
                  </a:lnTo>
                  <a:lnTo>
                    <a:pt x="2231" y="624"/>
                  </a:lnTo>
                  <a:lnTo>
                    <a:pt x="2212" y="624"/>
                  </a:lnTo>
                  <a:lnTo>
                    <a:pt x="2212" y="605"/>
                  </a:lnTo>
                  <a:lnTo>
                    <a:pt x="2269" y="605"/>
                  </a:lnTo>
                  <a:lnTo>
                    <a:pt x="2269" y="681"/>
                  </a:lnTo>
                  <a:lnTo>
                    <a:pt x="2288" y="681"/>
                  </a:lnTo>
                  <a:lnTo>
                    <a:pt x="2288" y="699"/>
                  </a:lnTo>
                  <a:lnTo>
                    <a:pt x="2269" y="699"/>
                  </a:lnTo>
                  <a:lnTo>
                    <a:pt x="2269" y="794"/>
                  </a:lnTo>
                  <a:close/>
                  <a:moveTo>
                    <a:pt x="2288" y="662"/>
                  </a:moveTo>
                  <a:lnTo>
                    <a:pt x="2325" y="662"/>
                  </a:lnTo>
                  <a:lnTo>
                    <a:pt x="2325" y="681"/>
                  </a:lnTo>
                  <a:lnTo>
                    <a:pt x="2344" y="681"/>
                  </a:lnTo>
                  <a:lnTo>
                    <a:pt x="2344" y="794"/>
                  </a:lnTo>
                  <a:lnTo>
                    <a:pt x="2306" y="794"/>
                  </a:lnTo>
                  <a:lnTo>
                    <a:pt x="2306" y="681"/>
                  </a:lnTo>
                  <a:lnTo>
                    <a:pt x="2288" y="681"/>
                  </a:lnTo>
                  <a:lnTo>
                    <a:pt x="2288" y="662"/>
                  </a:lnTo>
                  <a:close/>
                  <a:moveTo>
                    <a:pt x="2382" y="662"/>
                  </a:moveTo>
                  <a:lnTo>
                    <a:pt x="2420" y="662"/>
                  </a:lnTo>
                  <a:lnTo>
                    <a:pt x="2420" y="775"/>
                  </a:lnTo>
                  <a:lnTo>
                    <a:pt x="2458" y="775"/>
                  </a:lnTo>
                  <a:lnTo>
                    <a:pt x="2458" y="794"/>
                  </a:lnTo>
                  <a:lnTo>
                    <a:pt x="2401" y="794"/>
                  </a:lnTo>
                  <a:lnTo>
                    <a:pt x="2401" y="775"/>
                  </a:lnTo>
                  <a:lnTo>
                    <a:pt x="2382" y="775"/>
                  </a:lnTo>
                  <a:lnTo>
                    <a:pt x="2382" y="662"/>
                  </a:lnTo>
                  <a:close/>
                  <a:moveTo>
                    <a:pt x="2458" y="662"/>
                  </a:moveTo>
                  <a:lnTo>
                    <a:pt x="2496" y="662"/>
                  </a:lnTo>
                  <a:lnTo>
                    <a:pt x="2496" y="775"/>
                  </a:lnTo>
                  <a:lnTo>
                    <a:pt x="2514" y="775"/>
                  </a:lnTo>
                  <a:lnTo>
                    <a:pt x="2514" y="794"/>
                  </a:lnTo>
                  <a:lnTo>
                    <a:pt x="2477" y="794"/>
                  </a:lnTo>
                  <a:lnTo>
                    <a:pt x="2477" y="775"/>
                  </a:lnTo>
                  <a:lnTo>
                    <a:pt x="2458" y="775"/>
                  </a:lnTo>
                  <a:lnTo>
                    <a:pt x="2458" y="662"/>
                  </a:lnTo>
                  <a:close/>
                  <a:moveTo>
                    <a:pt x="2552" y="662"/>
                  </a:moveTo>
                  <a:lnTo>
                    <a:pt x="2590" y="662"/>
                  </a:lnTo>
                  <a:lnTo>
                    <a:pt x="2590" y="624"/>
                  </a:lnTo>
                  <a:lnTo>
                    <a:pt x="2609" y="624"/>
                  </a:lnTo>
                  <a:lnTo>
                    <a:pt x="2609" y="605"/>
                  </a:lnTo>
                  <a:lnTo>
                    <a:pt x="2628" y="605"/>
                  </a:lnTo>
                  <a:lnTo>
                    <a:pt x="2628" y="662"/>
                  </a:lnTo>
                  <a:lnTo>
                    <a:pt x="2666" y="662"/>
                  </a:lnTo>
                  <a:lnTo>
                    <a:pt x="2666" y="681"/>
                  </a:lnTo>
                  <a:lnTo>
                    <a:pt x="2628" y="681"/>
                  </a:lnTo>
                  <a:lnTo>
                    <a:pt x="2628" y="775"/>
                  </a:lnTo>
                  <a:lnTo>
                    <a:pt x="2647" y="775"/>
                  </a:lnTo>
                  <a:lnTo>
                    <a:pt x="2647" y="756"/>
                  </a:lnTo>
                  <a:lnTo>
                    <a:pt x="2685" y="756"/>
                  </a:lnTo>
                  <a:lnTo>
                    <a:pt x="2685" y="775"/>
                  </a:lnTo>
                  <a:lnTo>
                    <a:pt x="2666" y="775"/>
                  </a:lnTo>
                  <a:lnTo>
                    <a:pt x="2666" y="794"/>
                  </a:lnTo>
                  <a:lnTo>
                    <a:pt x="2609" y="794"/>
                  </a:lnTo>
                  <a:lnTo>
                    <a:pt x="2609" y="775"/>
                  </a:lnTo>
                  <a:lnTo>
                    <a:pt x="2590" y="775"/>
                  </a:lnTo>
                  <a:lnTo>
                    <a:pt x="2590" y="681"/>
                  </a:lnTo>
                  <a:lnTo>
                    <a:pt x="2552" y="681"/>
                  </a:lnTo>
                  <a:lnTo>
                    <a:pt x="2552" y="662"/>
                  </a:lnTo>
                  <a:close/>
                  <a:moveTo>
                    <a:pt x="2987" y="775"/>
                  </a:moveTo>
                  <a:lnTo>
                    <a:pt x="2987" y="794"/>
                  </a:lnTo>
                  <a:lnTo>
                    <a:pt x="2893" y="794"/>
                  </a:lnTo>
                  <a:lnTo>
                    <a:pt x="2893" y="775"/>
                  </a:lnTo>
                  <a:lnTo>
                    <a:pt x="2912" y="775"/>
                  </a:lnTo>
                  <a:lnTo>
                    <a:pt x="2912" y="624"/>
                  </a:lnTo>
                  <a:lnTo>
                    <a:pt x="2893" y="624"/>
                  </a:lnTo>
                  <a:lnTo>
                    <a:pt x="2893" y="605"/>
                  </a:lnTo>
                  <a:lnTo>
                    <a:pt x="2987" y="605"/>
                  </a:lnTo>
                  <a:lnTo>
                    <a:pt x="2987" y="624"/>
                  </a:lnTo>
                  <a:lnTo>
                    <a:pt x="3006" y="624"/>
                  </a:lnTo>
                  <a:lnTo>
                    <a:pt x="3006" y="643"/>
                  </a:lnTo>
                  <a:lnTo>
                    <a:pt x="3025" y="643"/>
                  </a:lnTo>
                  <a:lnTo>
                    <a:pt x="3025" y="756"/>
                  </a:lnTo>
                  <a:lnTo>
                    <a:pt x="3006" y="756"/>
                  </a:lnTo>
                  <a:lnTo>
                    <a:pt x="3006" y="775"/>
                  </a:lnTo>
                  <a:lnTo>
                    <a:pt x="2987" y="775"/>
                  </a:lnTo>
                  <a:close/>
                  <a:moveTo>
                    <a:pt x="2987" y="643"/>
                  </a:moveTo>
                  <a:lnTo>
                    <a:pt x="2968" y="643"/>
                  </a:lnTo>
                  <a:lnTo>
                    <a:pt x="2968" y="624"/>
                  </a:lnTo>
                  <a:lnTo>
                    <a:pt x="2949" y="624"/>
                  </a:lnTo>
                  <a:lnTo>
                    <a:pt x="2949" y="775"/>
                  </a:lnTo>
                  <a:lnTo>
                    <a:pt x="2968" y="775"/>
                  </a:lnTo>
                  <a:lnTo>
                    <a:pt x="2968" y="756"/>
                  </a:lnTo>
                  <a:lnTo>
                    <a:pt x="2987" y="756"/>
                  </a:lnTo>
                  <a:lnTo>
                    <a:pt x="2987" y="643"/>
                  </a:lnTo>
                  <a:close/>
                  <a:moveTo>
                    <a:pt x="3082" y="775"/>
                  </a:moveTo>
                  <a:lnTo>
                    <a:pt x="3063" y="775"/>
                  </a:lnTo>
                  <a:lnTo>
                    <a:pt x="3063" y="681"/>
                  </a:lnTo>
                  <a:lnTo>
                    <a:pt x="3082" y="681"/>
                  </a:lnTo>
                  <a:lnTo>
                    <a:pt x="3082" y="662"/>
                  </a:lnTo>
                  <a:lnTo>
                    <a:pt x="3176" y="662"/>
                  </a:lnTo>
                  <a:lnTo>
                    <a:pt x="3176" y="681"/>
                  </a:lnTo>
                  <a:lnTo>
                    <a:pt x="3195" y="681"/>
                  </a:lnTo>
                  <a:lnTo>
                    <a:pt x="3195" y="775"/>
                  </a:lnTo>
                  <a:lnTo>
                    <a:pt x="3176" y="775"/>
                  </a:lnTo>
                  <a:lnTo>
                    <a:pt x="3176" y="794"/>
                  </a:lnTo>
                  <a:lnTo>
                    <a:pt x="3082" y="794"/>
                  </a:lnTo>
                  <a:lnTo>
                    <a:pt x="3082" y="775"/>
                  </a:lnTo>
                  <a:close/>
                  <a:moveTo>
                    <a:pt x="3157" y="681"/>
                  </a:moveTo>
                  <a:lnTo>
                    <a:pt x="3101" y="681"/>
                  </a:lnTo>
                  <a:lnTo>
                    <a:pt x="3101" y="775"/>
                  </a:lnTo>
                  <a:lnTo>
                    <a:pt x="3157" y="775"/>
                  </a:lnTo>
                  <a:lnTo>
                    <a:pt x="3157" y="681"/>
                  </a:lnTo>
                  <a:close/>
                  <a:moveTo>
                    <a:pt x="3346" y="794"/>
                  </a:moveTo>
                  <a:lnTo>
                    <a:pt x="3309" y="794"/>
                  </a:lnTo>
                  <a:lnTo>
                    <a:pt x="3309" y="775"/>
                  </a:lnTo>
                  <a:lnTo>
                    <a:pt x="3290" y="775"/>
                  </a:lnTo>
                  <a:lnTo>
                    <a:pt x="3290" y="794"/>
                  </a:lnTo>
                  <a:lnTo>
                    <a:pt x="3252" y="794"/>
                  </a:lnTo>
                  <a:lnTo>
                    <a:pt x="3252" y="775"/>
                  </a:lnTo>
                  <a:lnTo>
                    <a:pt x="3233" y="775"/>
                  </a:lnTo>
                  <a:lnTo>
                    <a:pt x="3233" y="662"/>
                  </a:lnTo>
                  <a:lnTo>
                    <a:pt x="3271" y="662"/>
                  </a:lnTo>
                  <a:lnTo>
                    <a:pt x="3271" y="756"/>
                  </a:lnTo>
                  <a:lnTo>
                    <a:pt x="3290" y="756"/>
                  </a:lnTo>
                  <a:lnTo>
                    <a:pt x="3290" y="699"/>
                  </a:lnTo>
                  <a:lnTo>
                    <a:pt x="3309" y="699"/>
                  </a:lnTo>
                  <a:lnTo>
                    <a:pt x="3309" y="756"/>
                  </a:lnTo>
                  <a:lnTo>
                    <a:pt x="3328" y="756"/>
                  </a:lnTo>
                  <a:lnTo>
                    <a:pt x="3328" y="662"/>
                  </a:lnTo>
                  <a:lnTo>
                    <a:pt x="3365" y="662"/>
                  </a:lnTo>
                  <a:lnTo>
                    <a:pt x="3365" y="775"/>
                  </a:lnTo>
                  <a:lnTo>
                    <a:pt x="3346" y="775"/>
                  </a:lnTo>
                  <a:lnTo>
                    <a:pt x="3346" y="794"/>
                  </a:lnTo>
                  <a:close/>
                  <a:moveTo>
                    <a:pt x="3422" y="681"/>
                  </a:moveTo>
                  <a:lnTo>
                    <a:pt x="3403" y="681"/>
                  </a:lnTo>
                  <a:lnTo>
                    <a:pt x="3403" y="662"/>
                  </a:lnTo>
                  <a:lnTo>
                    <a:pt x="3441" y="662"/>
                  </a:lnTo>
                  <a:lnTo>
                    <a:pt x="3441" y="681"/>
                  </a:lnTo>
                  <a:lnTo>
                    <a:pt x="3460" y="681"/>
                  </a:lnTo>
                  <a:lnTo>
                    <a:pt x="3460" y="794"/>
                  </a:lnTo>
                  <a:lnTo>
                    <a:pt x="3422" y="794"/>
                  </a:lnTo>
                  <a:lnTo>
                    <a:pt x="3422" y="681"/>
                  </a:lnTo>
                  <a:close/>
                  <a:moveTo>
                    <a:pt x="3460" y="662"/>
                  </a:moveTo>
                  <a:lnTo>
                    <a:pt x="3517" y="662"/>
                  </a:lnTo>
                  <a:lnTo>
                    <a:pt x="3517" y="681"/>
                  </a:lnTo>
                  <a:lnTo>
                    <a:pt x="3536" y="681"/>
                  </a:lnTo>
                  <a:lnTo>
                    <a:pt x="3536" y="794"/>
                  </a:lnTo>
                  <a:lnTo>
                    <a:pt x="3498" y="794"/>
                  </a:lnTo>
                  <a:lnTo>
                    <a:pt x="3498" y="681"/>
                  </a:lnTo>
                  <a:lnTo>
                    <a:pt x="3460" y="681"/>
                  </a:lnTo>
                  <a:lnTo>
                    <a:pt x="3460" y="662"/>
                  </a:lnTo>
                  <a:close/>
                  <a:moveTo>
                    <a:pt x="3611" y="794"/>
                  </a:moveTo>
                  <a:lnTo>
                    <a:pt x="3630" y="794"/>
                  </a:lnTo>
                  <a:lnTo>
                    <a:pt x="3630" y="737"/>
                  </a:lnTo>
                  <a:lnTo>
                    <a:pt x="3668" y="737"/>
                  </a:lnTo>
                  <a:lnTo>
                    <a:pt x="3668" y="794"/>
                  </a:lnTo>
                  <a:lnTo>
                    <a:pt x="3649" y="794"/>
                  </a:lnTo>
                  <a:lnTo>
                    <a:pt x="3649" y="813"/>
                  </a:lnTo>
                  <a:lnTo>
                    <a:pt x="3611" y="813"/>
                  </a:lnTo>
                  <a:lnTo>
                    <a:pt x="3611" y="794"/>
                  </a:lnTo>
                  <a:close/>
                  <a:moveTo>
                    <a:pt x="3933" y="775"/>
                  </a:moveTo>
                  <a:lnTo>
                    <a:pt x="3914" y="775"/>
                  </a:lnTo>
                  <a:lnTo>
                    <a:pt x="3914" y="681"/>
                  </a:lnTo>
                  <a:lnTo>
                    <a:pt x="3933" y="681"/>
                  </a:lnTo>
                  <a:lnTo>
                    <a:pt x="3933" y="662"/>
                  </a:lnTo>
                  <a:lnTo>
                    <a:pt x="4027" y="662"/>
                  </a:lnTo>
                  <a:lnTo>
                    <a:pt x="4027" y="681"/>
                  </a:lnTo>
                  <a:lnTo>
                    <a:pt x="4046" y="681"/>
                  </a:lnTo>
                  <a:lnTo>
                    <a:pt x="4046" y="775"/>
                  </a:lnTo>
                  <a:lnTo>
                    <a:pt x="4027" y="775"/>
                  </a:lnTo>
                  <a:lnTo>
                    <a:pt x="4027" y="794"/>
                  </a:lnTo>
                  <a:lnTo>
                    <a:pt x="3933" y="794"/>
                  </a:lnTo>
                  <a:lnTo>
                    <a:pt x="3933" y="775"/>
                  </a:lnTo>
                  <a:close/>
                  <a:moveTo>
                    <a:pt x="4008" y="681"/>
                  </a:moveTo>
                  <a:lnTo>
                    <a:pt x="3952" y="681"/>
                  </a:lnTo>
                  <a:lnTo>
                    <a:pt x="3952" y="775"/>
                  </a:lnTo>
                  <a:lnTo>
                    <a:pt x="4008" y="775"/>
                  </a:lnTo>
                  <a:lnTo>
                    <a:pt x="4008" y="681"/>
                  </a:lnTo>
                  <a:close/>
                  <a:moveTo>
                    <a:pt x="4160" y="699"/>
                  </a:moveTo>
                  <a:lnTo>
                    <a:pt x="4141" y="699"/>
                  </a:lnTo>
                  <a:lnTo>
                    <a:pt x="4141" y="775"/>
                  </a:lnTo>
                  <a:lnTo>
                    <a:pt x="4160" y="775"/>
                  </a:lnTo>
                  <a:lnTo>
                    <a:pt x="4160" y="794"/>
                  </a:lnTo>
                  <a:lnTo>
                    <a:pt x="4084" y="794"/>
                  </a:lnTo>
                  <a:lnTo>
                    <a:pt x="4084" y="775"/>
                  </a:lnTo>
                  <a:lnTo>
                    <a:pt x="4103" y="775"/>
                  </a:lnTo>
                  <a:lnTo>
                    <a:pt x="4103" y="681"/>
                  </a:lnTo>
                  <a:lnTo>
                    <a:pt x="4084" y="681"/>
                  </a:lnTo>
                  <a:lnTo>
                    <a:pt x="4084" y="662"/>
                  </a:lnTo>
                  <a:lnTo>
                    <a:pt x="4122" y="662"/>
                  </a:lnTo>
                  <a:lnTo>
                    <a:pt x="4122" y="681"/>
                  </a:lnTo>
                  <a:lnTo>
                    <a:pt x="4141" y="681"/>
                  </a:lnTo>
                  <a:lnTo>
                    <a:pt x="4141" y="662"/>
                  </a:lnTo>
                  <a:lnTo>
                    <a:pt x="4197" y="662"/>
                  </a:lnTo>
                  <a:lnTo>
                    <a:pt x="4197" y="681"/>
                  </a:lnTo>
                  <a:lnTo>
                    <a:pt x="4216" y="681"/>
                  </a:lnTo>
                  <a:lnTo>
                    <a:pt x="4216" y="718"/>
                  </a:lnTo>
                  <a:lnTo>
                    <a:pt x="4178" y="718"/>
                  </a:lnTo>
                  <a:lnTo>
                    <a:pt x="4178" y="681"/>
                  </a:lnTo>
                  <a:lnTo>
                    <a:pt x="4160" y="681"/>
                  </a:lnTo>
                  <a:lnTo>
                    <a:pt x="4160" y="699"/>
                  </a:lnTo>
                  <a:close/>
                  <a:moveTo>
                    <a:pt x="37" y="1210"/>
                  </a:moveTo>
                  <a:lnTo>
                    <a:pt x="94" y="1210"/>
                  </a:lnTo>
                  <a:lnTo>
                    <a:pt x="94" y="1380"/>
                  </a:lnTo>
                  <a:lnTo>
                    <a:pt x="113" y="1380"/>
                  </a:lnTo>
                  <a:lnTo>
                    <a:pt x="113" y="1399"/>
                  </a:lnTo>
                  <a:lnTo>
                    <a:pt x="37" y="1399"/>
                  </a:lnTo>
                  <a:lnTo>
                    <a:pt x="37" y="1380"/>
                  </a:lnTo>
                  <a:lnTo>
                    <a:pt x="56" y="1380"/>
                  </a:lnTo>
                  <a:lnTo>
                    <a:pt x="56" y="1229"/>
                  </a:lnTo>
                  <a:lnTo>
                    <a:pt x="37" y="1229"/>
                  </a:lnTo>
                  <a:lnTo>
                    <a:pt x="37" y="1210"/>
                  </a:lnTo>
                  <a:close/>
                  <a:moveTo>
                    <a:pt x="189" y="1267"/>
                  </a:moveTo>
                  <a:lnTo>
                    <a:pt x="283" y="1267"/>
                  </a:lnTo>
                  <a:lnTo>
                    <a:pt x="283" y="1286"/>
                  </a:lnTo>
                  <a:lnTo>
                    <a:pt x="302" y="1286"/>
                  </a:lnTo>
                  <a:lnTo>
                    <a:pt x="302" y="1324"/>
                  </a:lnTo>
                  <a:lnTo>
                    <a:pt x="208" y="1324"/>
                  </a:lnTo>
                  <a:lnTo>
                    <a:pt x="208" y="1380"/>
                  </a:lnTo>
                  <a:lnTo>
                    <a:pt x="264" y="1380"/>
                  </a:lnTo>
                  <a:lnTo>
                    <a:pt x="264" y="1362"/>
                  </a:lnTo>
                  <a:lnTo>
                    <a:pt x="302" y="1362"/>
                  </a:lnTo>
                  <a:lnTo>
                    <a:pt x="302" y="1380"/>
                  </a:lnTo>
                  <a:lnTo>
                    <a:pt x="283" y="1380"/>
                  </a:lnTo>
                  <a:lnTo>
                    <a:pt x="283" y="1399"/>
                  </a:lnTo>
                  <a:lnTo>
                    <a:pt x="189" y="1399"/>
                  </a:lnTo>
                  <a:lnTo>
                    <a:pt x="189" y="1380"/>
                  </a:lnTo>
                  <a:lnTo>
                    <a:pt x="170" y="1380"/>
                  </a:lnTo>
                  <a:lnTo>
                    <a:pt x="170" y="1286"/>
                  </a:lnTo>
                  <a:lnTo>
                    <a:pt x="189" y="1286"/>
                  </a:lnTo>
                  <a:lnTo>
                    <a:pt x="189" y="1267"/>
                  </a:lnTo>
                  <a:close/>
                  <a:moveTo>
                    <a:pt x="208" y="1305"/>
                  </a:moveTo>
                  <a:lnTo>
                    <a:pt x="264" y="1305"/>
                  </a:lnTo>
                  <a:lnTo>
                    <a:pt x="264" y="1286"/>
                  </a:lnTo>
                  <a:lnTo>
                    <a:pt x="208" y="1286"/>
                  </a:lnTo>
                  <a:lnTo>
                    <a:pt x="208" y="1305"/>
                  </a:lnTo>
                  <a:close/>
                  <a:moveTo>
                    <a:pt x="416" y="1399"/>
                  </a:moveTo>
                  <a:lnTo>
                    <a:pt x="359" y="1399"/>
                  </a:lnTo>
                  <a:lnTo>
                    <a:pt x="359" y="1380"/>
                  </a:lnTo>
                  <a:lnTo>
                    <a:pt x="340" y="1380"/>
                  </a:lnTo>
                  <a:lnTo>
                    <a:pt x="340" y="1324"/>
                  </a:lnTo>
                  <a:lnTo>
                    <a:pt x="359" y="1324"/>
                  </a:lnTo>
                  <a:lnTo>
                    <a:pt x="359" y="1305"/>
                  </a:lnTo>
                  <a:lnTo>
                    <a:pt x="416" y="1305"/>
                  </a:lnTo>
                  <a:lnTo>
                    <a:pt x="416" y="1286"/>
                  </a:lnTo>
                  <a:lnTo>
                    <a:pt x="359" y="1286"/>
                  </a:lnTo>
                  <a:lnTo>
                    <a:pt x="359" y="1267"/>
                  </a:lnTo>
                  <a:lnTo>
                    <a:pt x="435" y="1267"/>
                  </a:lnTo>
                  <a:lnTo>
                    <a:pt x="435" y="1286"/>
                  </a:lnTo>
                  <a:lnTo>
                    <a:pt x="453" y="1286"/>
                  </a:lnTo>
                  <a:lnTo>
                    <a:pt x="453" y="1380"/>
                  </a:lnTo>
                  <a:lnTo>
                    <a:pt x="472" y="1380"/>
                  </a:lnTo>
                  <a:lnTo>
                    <a:pt x="472" y="1399"/>
                  </a:lnTo>
                  <a:lnTo>
                    <a:pt x="435" y="1399"/>
                  </a:lnTo>
                  <a:lnTo>
                    <a:pt x="435" y="1380"/>
                  </a:lnTo>
                  <a:lnTo>
                    <a:pt x="416" y="1380"/>
                  </a:lnTo>
                  <a:lnTo>
                    <a:pt x="416" y="1380"/>
                  </a:lnTo>
                  <a:lnTo>
                    <a:pt x="416" y="1324"/>
                  </a:lnTo>
                  <a:lnTo>
                    <a:pt x="378" y="1324"/>
                  </a:lnTo>
                  <a:lnTo>
                    <a:pt x="378" y="1380"/>
                  </a:lnTo>
                  <a:lnTo>
                    <a:pt x="416" y="1380"/>
                  </a:lnTo>
                  <a:lnTo>
                    <a:pt x="416" y="1399"/>
                  </a:lnTo>
                  <a:close/>
                  <a:moveTo>
                    <a:pt x="605" y="1267"/>
                  </a:moveTo>
                  <a:lnTo>
                    <a:pt x="643" y="1267"/>
                  </a:lnTo>
                  <a:lnTo>
                    <a:pt x="643" y="1362"/>
                  </a:lnTo>
                  <a:lnTo>
                    <a:pt x="624" y="1362"/>
                  </a:lnTo>
                  <a:lnTo>
                    <a:pt x="624" y="1380"/>
                  </a:lnTo>
                  <a:lnTo>
                    <a:pt x="605" y="1380"/>
                  </a:lnTo>
                  <a:lnTo>
                    <a:pt x="605" y="1399"/>
                  </a:lnTo>
                  <a:lnTo>
                    <a:pt x="548" y="1399"/>
                  </a:lnTo>
                  <a:lnTo>
                    <a:pt x="548" y="1380"/>
                  </a:lnTo>
                  <a:lnTo>
                    <a:pt x="529" y="1380"/>
                  </a:lnTo>
                  <a:lnTo>
                    <a:pt x="529" y="1362"/>
                  </a:lnTo>
                  <a:lnTo>
                    <a:pt x="510" y="1362"/>
                  </a:lnTo>
                  <a:lnTo>
                    <a:pt x="510" y="1267"/>
                  </a:lnTo>
                  <a:lnTo>
                    <a:pt x="548" y="1267"/>
                  </a:lnTo>
                  <a:lnTo>
                    <a:pt x="548" y="1362"/>
                  </a:lnTo>
                  <a:lnTo>
                    <a:pt x="567" y="1362"/>
                  </a:lnTo>
                  <a:lnTo>
                    <a:pt x="567" y="1380"/>
                  </a:lnTo>
                  <a:lnTo>
                    <a:pt x="586" y="1380"/>
                  </a:lnTo>
                  <a:lnTo>
                    <a:pt x="586" y="1362"/>
                  </a:lnTo>
                  <a:lnTo>
                    <a:pt x="605" y="1362"/>
                  </a:lnTo>
                  <a:lnTo>
                    <a:pt x="605" y="1267"/>
                  </a:lnTo>
                  <a:close/>
                  <a:moveTo>
                    <a:pt x="699" y="1267"/>
                  </a:moveTo>
                  <a:lnTo>
                    <a:pt x="794" y="1267"/>
                  </a:lnTo>
                  <a:lnTo>
                    <a:pt x="794" y="1286"/>
                  </a:lnTo>
                  <a:lnTo>
                    <a:pt x="813" y="1286"/>
                  </a:lnTo>
                  <a:lnTo>
                    <a:pt x="813" y="1324"/>
                  </a:lnTo>
                  <a:lnTo>
                    <a:pt x="718" y="1324"/>
                  </a:lnTo>
                  <a:lnTo>
                    <a:pt x="718" y="1380"/>
                  </a:lnTo>
                  <a:lnTo>
                    <a:pt x="775" y="1380"/>
                  </a:lnTo>
                  <a:lnTo>
                    <a:pt x="775" y="1362"/>
                  </a:lnTo>
                  <a:lnTo>
                    <a:pt x="813" y="1362"/>
                  </a:lnTo>
                  <a:lnTo>
                    <a:pt x="813" y="1380"/>
                  </a:lnTo>
                  <a:lnTo>
                    <a:pt x="794" y="1380"/>
                  </a:lnTo>
                  <a:lnTo>
                    <a:pt x="794" y="1399"/>
                  </a:lnTo>
                  <a:lnTo>
                    <a:pt x="699" y="1399"/>
                  </a:lnTo>
                  <a:lnTo>
                    <a:pt x="699" y="1380"/>
                  </a:lnTo>
                  <a:lnTo>
                    <a:pt x="680" y="1380"/>
                  </a:lnTo>
                  <a:lnTo>
                    <a:pt x="680" y="1286"/>
                  </a:lnTo>
                  <a:lnTo>
                    <a:pt x="699" y="1286"/>
                  </a:lnTo>
                  <a:lnTo>
                    <a:pt x="699" y="1267"/>
                  </a:lnTo>
                  <a:close/>
                  <a:moveTo>
                    <a:pt x="718" y="1305"/>
                  </a:moveTo>
                  <a:lnTo>
                    <a:pt x="775" y="1305"/>
                  </a:lnTo>
                  <a:lnTo>
                    <a:pt x="775" y="1286"/>
                  </a:lnTo>
                  <a:lnTo>
                    <a:pt x="718" y="1286"/>
                  </a:lnTo>
                  <a:lnTo>
                    <a:pt x="718" y="1305"/>
                  </a:lnTo>
                  <a:close/>
                  <a:moveTo>
                    <a:pt x="1021" y="1267"/>
                  </a:moveTo>
                  <a:lnTo>
                    <a:pt x="1059" y="1267"/>
                  </a:lnTo>
                  <a:lnTo>
                    <a:pt x="1059" y="1229"/>
                  </a:lnTo>
                  <a:lnTo>
                    <a:pt x="1077" y="1229"/>
                  </a:lnTo>
                  <a:lnTo>
                    <a:pt x="1077" y="1210"/>
                  </a:lnTo>
                  <a:lnTo>
                    <a:pt x="1096" y="1210"/>
                  </a:lnTo>
                  <a:lnTo>
                    <a:pt x="1096" y="1267"/>
                  </a:lnTo>
                  <a:lnTo>
                    <a:pt x="1134" y="1267"/>
                  </a:lnTo>
                  <a:lnTo>
                    <a:pt x="1134" y="1286"/>
                  </a:lnTo>
                  <a:lnTo>
                    <a:pt x="1096" y="1286"/>
                  </a:lnTo>
                  <a:lnTo>
                    <a:pt x="1096" y="1380"/>
                  </a:lnTo>
                  <a:lnTo>
                    <a:pt x="1115" y="1380"/>
                  </a:lnTo>
                  <a:lnTo>
                    <a:pt x="1115" y="1362"/>
                  </a:lnTo>
                  <a:lnTo>
                    <a:pt x="1153" y="1362"/>
                  </a:lnTo>
                  <a:lnTo>
                    <a:pt x="1153" y="1380"/>
                  </a:lnTo>
                  <a:lnTo>
                    <a:pt x="1134" y="1380"/>
                  </a:lnTo>
                  <a:lnTo>
                    <a:pt x="1134" y="1399"/>
                  </a:lnTo>
                  <a:lnTo>
                    <a:pt x="1077" y="1399"/>
                  </a:lnTo>
                  <a:lnTo>
                    <a:pt x="1077" y="1380"/>
                  </a:lnTo>
                  <a:lnTo>
                    <a:pt x="1059" y="1380"/>
                  </a:lnTo>
                  <a:lnTo>
                    <a:pt x="1059" y="1286"/>
                  </a:lnTo>
                  <a:lnTo>
                    <a:pt x="1021" y="1286"/>
                  </a:lnTo>
                  <a:lnTo>
                    <a:pt x="1021" y="1267"/>
                  </a:lnTo>
                  <a:close/>
                  <a:moveTo>
                    <a:pt x="1248" y="1399"/>
                  </a:moveTo>
                  <a:lnTo>
                    <a:pt x="1191" y="1399"/>
                  </a:lnTo>
                  <a:lnTo>
                    <a:pt x="1191" y="1380"/>
                  </a:lnTo>
                  <a:lnTo>
                    <a:pt x="1210" y="1380"/>
                  </a:lnTo>
                  <a:lnTo>
                    <a:pt x="1210" y="1229"/>
                  </a:lnTo>
                  <a:lnTo>
                    <a:pt x="1191" y="1229"/>
                  </a:lnTo>
                  <a:lnTo>
                    <a:pt x="1191" y="1210"/>
                  </a:lnTo>
                  <a:lnTo>
                    <a:pt x="1248" y="1210"/>
                  </a:lnTo>
                  <a:lnTo>
                    <a:pt x="1248" y="1286"/>
                  </a:lnTo>
                  <a:lnTo>
                    <a:pt x="1267" y="1286"/>
                  </a:lnTo>
                  <a:lnTo>
                    <a:pt x="1267" y="1305"/>
                  </a:lnTo>
                  <a:lnTo>
                    <a:pt x="1248" y="1305"/>
                  </a:lnTo>
                  <a:lnTo>
                    <a:pt x="1248" y="1399"/>
                  </a:lnTo>
                  <a:close/>
                  <a:moveTo>
                    <a:pt x="1267" y="1267"/>
                  </a:moveTo>
                  <a:lnTo>
                    <a:pt x="1304" y="1267"/>
                  </a:lnTo>
                  <a:lnTo>
                    <a:pt x="1304" y="1286"/>
                  </a:lnTo>
                  <a:lnTo>
                    <a:pt x="1323" y="1286"/>
                  </a:lnTo>
                  <a:lnTo>
                    <a:pt x="1323" y="1399"/>
                  </a:lnTo>
                  <a:lnTo>
                    <a:pt x="1285" y="1399"/>
                  </a:lnTo>
                  <a:lnTo>
                    <a:pt x="1285" y="1286"/>
                  </a:lnTo>
                  <a:lnTo>
                    <a:pt x="1267" y="1286"/>
                  </a:lnTo>
                  <a:lnTo>
                    <a:pt x="1267" y="1267"/>
                  </a:lnTo>
                  <a:close/>
                  <a:moveTo>
                    <a:pt x="1380" y="1267"/>
                  </a:moveTo>
                  <a:lnTo>
                    <a:pt x="1475" y="1267"/>
                  </a:lnTo>
                  <a:lnTo>
                    <a:pt x="1475" y="1286"/>
                  </a:lnTo>
                  <a:lnTo>
                    <a:pt x="1493" y="1286"/>
                  </a:lnTo>
                  <a:lnTo>
                    <a:pt x="1493" y="1324"/>
                  </a:lnTo>
                  <a:lnTo>
                    <a:pt x="1399" y="1324"/>
                  </a:lnTo>
                  <a:lnTo>
                    <a:pt x="1399" y="1380"/>
                  </a:lnTo>
                  <a:lnTo>
                    <a:pt x="1456" y="1380"/>
                  </a:lnTo>
                  <a:lnTo>
                    <a:pt x="1456" y="1362"/>
                  </a:lnTo>
                  <a:lnTo>
                    <a:pt x="1493" y="1362"/>
                  </a:lnTo>
                  <a:lnTo>
                    <a:pt x="1493" y="1380"/>
                  </a:lnTo>
                  <a:lnTo>
                    <a:pt x="1475" y="1380"/>
                  </a:lnTo>
                  <a:lnTo>
                    <a:pt x="1475" y="1399"/>
                  </a:lnTo>
                  <a:lnTo>
                    <a:pt x="1380" y="1399"/>
                  </a:lnTo>
                  <a:lnTo>
                    <a:pt x="1380" y="1380"/>
                  </a:lnTo>
                  <a:lnTo>
                    <a:pt x="1361" y="1380"/>
                  </a:lnTo>
                  <a:lnTo>
                    <a:pt x="1361" y="1286"/>
                  </a:lnTo>
                  <a:lnTo>
                    <a:pt x="1380" y="1286"/>
                  </a:lnTo>
                  <a:lnTo>
                    <a:pt x="1380" y="1267"/>
                  </a:lnTo>
                  <a:close/>
                  <a:moveTo>
                    <a:pt x="1399" y="1305"/>
                  </a:moveTo>
                  <a:lnTo>
                    <a:pt x="1456" y="1305"/>
                  </a:lnTo>
                  <a:lnTo>
                    <a:pt x="1456" y="1286"/>
                  </a:lnTo>
                  <a:lnTo>
                    <a:pt x="1399" y="1286"/>
                  </a:lnTo>
                  <a:lnTo>
                    <a:pt x="1399" y="1305"/>
                  </a:lnTo>
                  <a:close/>
                  <a:moveTo>
                    <a:pt x="1758" y="1267"/>
                  </a:moveTo>
                  <a:lnTo>
                    <a:pt x="1796" y="1267"/>
                  </a:lnTo>
                  <a:lnTo>
                    <a:pt x="1796" y="1286"/>
                  </a:lnTo>
                  <a:lnTo>
                    <a:pt x="1815" y="1286"/>
                  </a:lnTo>
                  <a:lnTo>
                    <a:pt x="1815" y="1305"/>
                  </a:lnTo>
                  <a:lnTo>
                    <a:pt x="1834" y="1305"/>
                  </a:lnTo>
                  <a:lnTo>
                    <a:pt x="1834" y="1380"/>
                  </a:lnTo>
                  <a:lnTo>
                    <a:pt x="1815" y="1380"/>
                  </a:lnTo>
                  <a:lnTo>
                    <a:pt x="1815" y="1399"/>
                  </a:lnTo>
                  <a:lnTo>
                    <a:pt x="1720" y="1399"/>
                  </a:lnTo>
                  <a:lnTo>
                    <a:pt x="1720" y="1229"/>
                  </a:lnTo>
                  <a:lnTo>
                    <a:pt x="1701" y="1229"/>
                  </a:lnTo>
                  <a:lnTo>
                    <a:pt x="1701" y="1210"/>
                  </a:lnTo>
                  <a:lnTo>
                    <a:pt x="1758" y="1210"/>
                  </a:lnTo>
                  <a:lnTo>
                    <a:pt x="1758" y="1267"/>
                  </a:lnTo>
                  <a:close/>
                  <a:moveTo>
                    <a:pt x="1777" y="1286"/>
                  </a:moveTo>
                  <a:lnTo>
                    <a:pt x="1758" y="1286"/>
                  </a:lnTo>
                  <a:lnTo>
                    <a:pt x="1758" y="1380"/>
                  </a:lnTo>
                  <a:lnTo>
                    <a:pt x="1796" y="1380"/>
                  </a:lnTo>
                  <a:lnTo>
                    <a:pt x="1796" y="1305"/>
                  </a:lnTo>
                  <a:lnTo>
                    <a:pt x="1777" y="1305"/>
                  </a:lnTo>
                  <a:lnTo>
                    <a:pt x="1777" y="1286"/>
                  </a:lnTo>
                  <a:close/>
                  <a:moveTo>
                    <a:pt x="1872" y="1267"/>
                  </a:moveTo>
                  <a:lnTo>
                    <a:pt x="1909" y="1267"/>
                  </a:lnTo>
                  <a:lnTo>
                    <a:pt x="1909" y="1380"/>
                  </a:lnTo>
                  <a:lnTo>
                    <a:pt x="1947" y="1380"/>
                  </a:lnTo>
                  <a:lnTo>
                    <a:pt x="1947" y="1399"/>
                  </a:lnTo>
                  <a:lnTo>
                    <a:pt x="1890" y="1399"/>
                  </a:lnTo>
                  <a:lnTo>
                    <a:pt x="1890" y="1380"/>
                  </a:lnTo>
                  <a:lnTo>
                    <a:pt x="1872" y="1380"/>
                  </a:lnTo>
                  <a:lnTo>
                    <a:pt x="1872" y="1267"/>
                  </a:lnTo>
                  <a:close/>
                  <a:moveTo>
                    <a:pt x="1947" y="1267"/>
                  </a:moveTo>
                  <a:lnTo>
                    <a:pt x="1985" y="1267"/>
                  </a:lnTo>
                  <a:lnTo>
                    <a:pt x="1985" y="1380"/>
                  </a:lnTo>
                  <a:lnTo>
                    <a:pt x="2004" y="1380"/>
                  </a:lnTo>
                  <a:lnTo>
                    <a:pt x="2004" y="1399"/>
                  </a:lnTo>
                  <a:lnTo>
                    <a:pt x="1966" y="1399"/>
                  </a:lnTo>
                  <a:lnTo>
                    <a:pt x="1966" y="1380"/>
                  </a:lnTo>
                  <a:lnTo>
                    <a:pt x="1947" y="1380"/>
                  </a:lnTo>
                  <a:lnTo>
                    <a:pt x="1947" y="1267"/>
                  </a:lnTo>
                  <a:close/>
                  <a:moveTo>
                    <a:pt x="2080" y="1267"/>
                  </a:moveTo>
                  <a:lnTo>
                    <a:pt x="2136" y="1267"/>
                  </a:lnTo>
                  <a:lnTo>
                    <a:pt x="2136" y="1380"/>
                  </a:lnTo>
                  <a:lnTo>
                    <a:pt x="2155" y="1380"/>
                  </a:lnTo>
                  <a:lnTo>
                    <a:pt x="2155" y="1399"/>
                  </a:lnTo>
                  <a:lnTo>
                    <a:pt x="2080" y="1399"/>
                  </a:lnTo>
                  <a:lnTo>
                    <a:pt x="2080" y="1380"/>
                  </a:lnTo>
                  <a:lnTo>
                    <a:pt x="2098" y="1380"/>
                  </a:lnTo>
                  <a:lnTo>
                    <a:pt x="2098" y="1286"/>
                  </a:lnTo>
                  <a:lnTo>
                    <a:pt x="2080" y="1286"/>
                  </a:lnTo>
                  <a:lnTo>
                    <a:pt x="2080" y="1267"/>
                  </a:lnTo>
                  <a:close/>
                  <a:moveTo>
                    <a:pt x="2098" y="1210"/>
                  </a:moveTo>
                  <a:lnTo>
                    <a:pt x="2136" y="1210"/>
                  </a:lnTo>
                  <a:lnTo>
                    <a:pt x="2136" y="1248"/>
                  </a:lnTo>
                  <a:lnTo>
                    <a:pt x="2098" y="1248"/>
                  </a:lnTo>
                  <a:lnTo>
                    <a:pt x="2098" y="1210"/>
                  </a:lnTo>
                  <a:close/>
                  <a:moveTo>
                    <a:pt x="2250" y="1210"/>
                  </a:moveTo>
                  <a:lnTo>
                    <a:pt x="2306" y="1210"/>
                  </a:lnTo>
                  <a:lnTo>
                    <a:pt x="2306" y="1380"/>
                  </a:lnTo>
                  <a:lnTo>
                    <a:pt x="2325" y="1380"/>
                  </a:lnTo>
                  <a:lnTo>
                    <a:pt x="2325" y="1399"/>
                  </a:lnTo>
                  <a:lnTo>
                    <a:pt x="2250" y="1399"/>
                  </a:lnTo>
                  <a:lnTo>
                    <a:pt x="2250" y="1380"/>
                  </a:lnTo>
                  <a:lnTo>
                    <a:pt x="2269" y="1380"/>
                  </a:lnTo>
                  <a:lnTo>
                    <a:pt x="2269" y="1229"/>
                  </a:lnTo>
                  <a:lnTo>
                    <a:pt x="2250" y="1229"/>
                  </a:lnTo>
                  <a:lnTo>
                    <a:pt x="2250" y="1210"/>
                  </a:lnTo>
                  <a:close/>
                  <a:moveTo>
                    <a:pt x="2458" y="1286"/>
                  </a:moveTo>
                  <a:lnTo>
                    <a:pt x="2439" y="1286"/>
                  </a:lnTo>
                  <a:lnTo>
                    <a:pt x="2439" y="1305"/>
                  </a:lnTo>
                  <a:lnTo>
                    <a:pt x="2420" y="1305"/>
                  </a:lnTo>
                  <a:lnTo>
                    <a:pt x="2420" y="1380"/>
                  </a:lnTo>
                  <a:lnTo>
                    <a:pt x="2458" y="1380"/>
                  </a:lnTo>
                  <a:lnTo>
                    <a:pt x="2458" y="1380"/>
                  </a:lnTo>
                  <a:lnTo>
                    <a:pt x="2458" y="1399"/>
                  </a:lnTo>
                  <a:lnTo>
                    <a:pt x="2401" y="1399"/>
                  </a:lnTo>
                  <a:lnTo>
                    <a:pt x="2401" y="1380"/>
                  </a:lnTo>
                  <a:lnTo>
                    <a:pt x="2382" y="1380"/>
                  </a:lnTo>
                  <a:lnTo>
                    <a:pt x="2382" y="1305"/>
                  </a:lnTo>
                  <a:lnTo>
                    <a:pt x="2401" y="1305"/>
                  </a:lnTo>
                  <a:lnTo>
                    <a:pt x="2401" y="1286"/>
                  </a:lnTo>
                  <a:lnTo>
                    <a:pt x="2420" y="1286"/>
                  </a:lnTo>
                  <a:lnTo>
                    <a:pt x="2420" y="1267"/>
                  </a:lnTo>
                  <a:lnTo>
                    <a:pt x="2458" y="1267"/>
                  </a:lnTo>
                  <a:lnTo>
                    <a:pt x="2458" y="1229"/>
                  </a:lnTo>
                  <a:lnTo>
                    <a:pt x="2439" y="1229"/>
                  </a:lnTo>
                  <a:lnTo>
                    <a:pt x="2439" y="1210"/>
                  </a:lnTo>
                  <a:lnTo>
                    <a:pt x="2496" y="1210"/>
                  </a:lnTo>
                  <a:lnTo>
                    <a:pt x="2496" y="1380"/>
                  </a:lnTo>
                  <a:lnTo>
                    <a:pt x="2514" y="1380"/>
                  </a:lnTo>
                  <a:lnTo>
                    <a:pt x="2514" y="1399"/>
                  </a:lnTo>
                  <a:lnTo>
                    <a:pt x="2477" y="1399"/>
                  </a:lnTo>
                  <a:lnTo>
                    <a:pt x="2477" y="1380"/>
                  </a:lnTo>
                  <a:lnTo>
                    <a:pt x="2458" y="1380"/>
                  </a:lnTo>
                  <a:lnTo>
                    <a:pt x="2458" y="1286"/>
                  </a:lnTo>
                  <a:close/>
                  <a:moveTo>
                    <a:pt x="2590" y="1267"/>
                  </a:moveTo>
                  <a:lnTo>
                    <a:pt x="2647" y="1267"/>
                  </a:lnTo>
                  <a:lnTo>
                    <a:pt x="2647" y="1380"/>
                  </a:lnTo>
                  <a:lnTo>
                    <a:pt x="2666" y="1380"/>
                  </a:lnTo>
                  <a:lnTo>
                    <a:pt x="2666" y="1399"/>
                  </a:lnTo>
                  <a:lnTo>
                    <a:pt x="2590" y="1399"/>
                  </a:lnTo>
                  <a:lnTo>
                    <a:pt x="2590" y="1380"/>
                  </a:lnTo>
                  <a:lnTo>
                    <a:pt x="2609" y="1380"/>
                  </a:lnTo>
                  <a:lnTo>
                    <a:pt x="2609" y="1286"/>
                  </a:lnTo>
                  <a:lnTo>
                    <a:pt x="2590" y="1286"/>
                  </a:lnTo>
                  <a:lnTo>
                    <a:pt x="2590" y="1267"/>
                  </a:lnTo>
                  <a:close/>
                  <a:moveTo>
                    <a:pt x="2609" y="1210"/>
                  </a:moveTo>
                  <a:lnTo>
                    <a:pt x="2647" y="1210"/>
                  </a:lnTo>
                  <a:lnTo>
                    <a:pt x="2647" y="1248"/>
                  </a:lnTo>
                  <a:lnTo>
                    <a:pt x="2609" y="1248"/>
                  </a:lnTo>
                  <a:lnTo>
                    <a:pt x="2609" y="1210"/>
                  </a:lnTo>
                  <a:close/>
                  <a:moveTo>
                    <a:pt x="2741" y="1286"/>
                  </a:moveTo>
                  <a:lnTo>
                    <a:pt x="2722" y="1286"/>
                  </a:lnTo>
                  <a:lnTo>
                    <a:pt x="2722" y="1267"/>
                  </a:lnTo>
                  <a:lnTo>
                    <a:pt x="2760" y="1267"/>
                  </a:lnTo>
                  <a:lnTo>
                    <a:pt x="2760" y="1286"/>
                  </a:lnTo>
                  <a:lnTo>
                    <a:pt x="2779" y="1286"/>
                  </a:lnTo>
                  <a:lnTo>
                    <a:pt x="2779" y="1399"/>
                  </a:lnTo>
                  <a:lnTo>
                    <a:pt x="2741" y="1399"/>
                  </a:lnTo>
                  <a:lnTo>
                    <a:pt x="2741" y="1286"/>
                  </a:lnTo>
                  <a:close/>
                  <a:moveTo>
                    <a:pt x="2779" y="1267"/>
                  </a:moveTo>
                  <a:lnTo>
                    <a:pt x="2836" y="1267"/>
                  </a:lnTo>
                  <a:lnTo>
                    <a:pt x="2836" y="1286"/>
                  </a:lnTo>
                  <a:lnTo>
                    <a:pt x="2855" y="1286"/>
                  </a:lnTo>
                  <a:lnTo>
                    <a:pt x="2855" y="1399"/>
                  </a:lnTo>
                  <a:lnTo>
                    <a:pt x="2817" y="1399"/>
                  </a:lnTo>
                  <a:lnTo>
                    <a:pt x="2817" y="1286"/>
                  </a:lnTo>
                  <a:lnTo>
                    <a:pt x="2779" y="1286"/>
                  </a:lnTo>
                  <a:lnTo>
                    <a:pt x="2779" y="1267"/>
                  </a:lnTo>
                  <a:close/>
                  <a:moveTo>
                    <a:pt x="2968" y="1286"/>
                  </a:moveTo>
                  <a:lnTo>
                    <a:pt x="2968" y="1286"/>
                  </a:lnTo>
                  <a:lnTo>
                    <a:pt x="2987" y="1286"/>
                  </a:lnTo>
                  <a:lnTo>
                    <a:pt x="2987" y="1267"/>
                  </a:lnTo>
                  <a:lnTo>
                    <a:pt x="3025" y="1267"/>
                  </a:lnTo>
                  <a:lnTo>
                    <a:pt x="3025" y="1286"/>
                  </a:lnTo>
                  <a:lnTo>
                    <a:pt x="3006" y="1286"/>
                  </a:lnTo>
                  <a:lnTo>
                    <a:pt x="3006" y="1437"/>
                  </a:lnTo>
                  <a:lnTo>
                    <a:pt x="2987" y="1437"/>
                  </a:lnTo>
                  <a:lnTo>
                    <a:pt x="2987" y="1456"/>
                  </a:lnTo>
                  <a:lnTo>
                    <a:pt x="2912" y="1456"/>
                  </a:lnTo>
                  <a:lnTo>
                    <a:pt x="2912" y="1437"/>
                  </a:lnTo>
                  <a:lnTo>
                    <a:pt x="2893" y="1437"/>
                  </a:lnTo>
                  <a:lnTo>
                    <a:pt x="2893" y="1418"/>
                  </a:lnTo>
                  <a:lnTo>
                    <a:pt x="2930" y="1418"/>
                  </a:lnTo>
                  <a:lnTo>
                    <a:pt x="2930" y="1437"/>
                  </a:lnTo>
                  <a:lnTo>
                    <a:pt x="2968" y="1437"/>
                  </a:lnTo>
                  <a:lnTo>
                    <a:pt x="2968" y="1399"/>
                  </a:lnTo>
                  <a:lnTo>
                    <a:pt x="2912" y="1399"/>
                  </a:lnTo>
                  <a:lnTo>
                    <a:pt x="2912" y="1380"/>
                  </a:lnTo>
                  <a:lnTo>
                    <a:pt x="2893" y="1380"/>
                  </a:lnTo>
                  <a:lnTo>
                    <a:pt x="2893" y="1286"/>
                  </a:lnTo>
                  <a:lnTo>
                    <a:pt x="2912" y="1286"/>
                  </a:lnTo>
                  <a:lnTo>
                    <a:pt x="2912" y="1267"/>
                  </a:lnTo>
                  <a:lnTo>
                    <a:pt x="2968" y="1267"/>
                  </a:lnTo>
                  <a:lnTo>
                    <a:pt x="2968" y="1286"/>
                  </a:lnTo>
                  <a:lnTo>
                    <a:pt x="2930" y="1286"/>
                  </a:lnTo>
                  <a:lnTo>
                    <a:pt x="2930" y="1380"/>
                  </a:lnTo>
                  <a:lnTo>
                    <a:pt x="2968" y="1380"/>
                  </a:lnTo>
                  <a:lnTo>
                    <a:pt x="2968" y="1286"/>
                  </a:lnTo>
                  <a:close/>
                  <a:moveTo>
                    <a:pt x="3309" y="1399"/>
                  </a:moveTo>
                  <a:lnTo>
                    <a:pt x="3252" y="1399"/>
                  </a:lnTo>
                  <a:lnTo>
                    <a:pt x="3252" y="1380"/>
                  </a:lnTo>
                  <a:lnTo>
                    <a:pt x="3233" y="1380"/>
                  </a:lnTo>
                  <a:lnTo>
                    <a:pt x="3233" y="1324"/>
                  </a:lnTo>
                  <a:lnTo>
                    <a:pt x="3252" y="1324"/>
                  </a:lnTo>
                  <a:lnTo>
                    <a:pt x="3252" y="1305"/>
                  </a:lnTo>
                  <a:lnTo>
                    <a:pt x="3309" y="1305"/>
                  </a:lnTo>
                  <a:lnTo>
                    <a:pt x="3309" y="1286"/>
                  </a:lnTo>
                  <a:lnTo>
                    <a:pt x="3252" y="1286"/>
                  </a:lnTo>
                  <a:lnTo>
                    <a:pt x="3252" y="1267"/>
                  </a:lnTo>
                  <a:lnTo>
                    <a:pt x="3328" y="1267"/>
                  </a:lnTo>
                  <a:lnTo>
                    <a:pt x="3328" y="1286"/>
                  </a:lnTo>
                  <a:lnTo>
                    <a:pt x="3346" y="1286"/>
                  </a:lnTo>
                  <a:lnTo>
                    <a:pt x="3346" y="1380"/>
                  </a:lnTo>
                  <a:lnTo>
                    <a:pt x="3365" y="1380"/>
                  </a:lnTo>
                  <a:lnTo>
                    <a:pt x="3365" y="1399"/>
                  </a:lnTo>
                  <a:lnTo>
                    <a:pt x="3328" y="1399"/>
                  </a:lnTo>
                  <a:lnTo>
                    <a:pt x="3328" y="1380"/>
                  </a:lnTo>
                  <a:lnTo>
                    <a:pt x="3309" y="1380"/>
                  </a:lnTo>
                  <a:lnTo>
                    <a:pt x="3309" y="1380"/>
                  </a:lnTo>
                  <a:lnTo>
                    <a:pt x="3309" y="1324"/>
                  </a:lnTo>
                  <a:lnTo>
                    <a:pt x="3271" y="1324"/>
                  </a:lnTo>
                  <a:lnTo>
                    <a:pt x="3271" y="1380"/>
                  </a:lnTo>
                  <a:lnTo>
                    <a:pt x="3309" y="1380"/>
                  </a:lnTo>
                  <a:lnTo>
                    <a:pt x="3309" y="1399"/>
                  </a:lnTo>
                  <a:close/>
                  <a:moveTo>
                    <a:pt x="3422" y="1286"/>
                  </a:moveTo>
                  <a:lnTo>
                    <a:pt x="3403" y="1286"/>
                  </a:lnTo>
                  <a:lnTo>
                    <a:pt x="3403" y="1267"/>
                  </a:lnTo>
                  <a:lnTo>
                    <a:pt x="3441" y="1267"/>
                  </a:lnTo>
                  <a:lnTo>
                    <a:pt x="3441" y="1286"/>
                  </a:lnTo>
                  <a:lnTo>
                    <a:pt x="3460" y="1286"/>
                  </a:lnTo>
                  <a:lnTo>
                    <a:pt x="3460" y="1399"/>
                  </a:lnTo>
                  <a:lnTo>
                    <a:pt x="3422" y="1399"/>
                  </a:lnTo>
                  <a:lnTo>
                    <a:pt x="3422" y="1286"/>
                  </a:lnTo>
                  <a:close/>
                  <a:moveTo>
                    <a:pt x="3460" y="1267"/>
                  </a:moveTo>
                  <a:lnTo>
                    <a:pt x="3517" y="1267"/>
                  </a:lnTo>
                  <a:lnTo>
                    <a:pt x="3517" y="1286"/>
                  </a:lnTo>
                  <a:lnTo>
                    <a:pt x="3536" y="1286"/>
                  </a:lnTo>
                  <a:lnTo>
                    <a:pt x="3536" y="1399"/>
                  </a:lnTo>
                  <a:lnTo>
                    <a:pt x="3498" y="1399"/>
                  </a:lnTo>
                  <a:lnTo>
                    <a:pt x="3498" y="1286"/>
                  </a:lnTo>
                  <a:lnTo>
                    <a:pt x="3460" y="1286"/>
                  </a:lnTo>
                  <a:lnTo>
                    <a:pt x="3460" y="1267"/>
                  </a:lnTo>
                  <a:close/>
                  <a:moveTo>
                    <a:pt x="3649" y="1286"/>
                  </a:moveTo>
                  <a:lnTo>
                    <a:pt x="3630" y="1286"/>
                  </a:lnTo>
                  <a:lnTo>
                    <a:pt x="3630" y="1305"/>
                  </a:lnTo>
                  <a:lnTo>
                    <a:pt x="3611" y="1305"/>
                  </a:lnTo>
                  <a:lnTo>
                    <a:pt x="3611" y="1380"/>
                  </a:lnTo>
                  <a:lnTo>
                    <a:pt x="3649" y="1380"/>
                  </a:lnTo>
                  <a:lnTo>
                    <a:pt x="3649" y="1380"/>
                  </a:lnTo>
                  <a:lnTo>
                    <a:pt x="3649" y="1399"/>
                  </a:lnTo>
                  <a:lnTo>
                    <a:pt x="3592" y="1399"/>
                  </a:lnTo>
                  <a:lnTo>
                    <a:pt x="3592" y="1380"/>
                  </a:lnTo>
                  <a:lnTo>
                    <a:pt x="3573" y="1380"/>
                  </a:lnTo>
                  <a:lnTo>
                    <a:pt x="3573" y="1305"/>
                  </a:lnTo>
                  <a:lnTo>
                    <a:pt x="3592" y="1305"/>
                  </a:lnTo>
                  <a:lnTo>
                    <a:pt x="3592" y="1286"/>
                  </a:lnTo>
                  <a:lnTo>
                    <a:pt x="3611" y="1286"/>
                  </a:lnTo>
                  <a:lnTo>
                    <a:pt x="3611" y="1267"/>
                  </a:lnTo>
                  <a:lnTo>
                    <a:pt x="3649" y="1267"/>
                  </a:lnTo>
                  <a:lnTo>
                    <a:pt x="3649" y="1229"/>
                  </a:lnTo>
                  <a:lnTo>
                    <a:pt x="3630" y="1229"/>
                  </a:lnTo>
                  <a:lnTo>
                    <a:pt x="3630" y="1210"/>
                  </a:lnTo>
                  <a:lnTo>
                    <a:pt x="3687" y="1210"/>
                  </a:lnTo>
                  <a:lnTo>
                    <a:pt x="3687" y="1380"/>
                  </a:lnTo>
                  <a:lnTo>
                    <a:pt x="3706" y="1380"/>
                  </a:lnTo>
                  <a:lnTo>
                    <a:pt x="3706" y="1399"/>
                  </a:lnTo>
                  <a:lnTo>
                    <a:pt x="3668" y="1399"/>
                  </a:lnTo>
                  <a:lnTo>
                    <a:pt x="3668" y="1380"/>
                  </a:lnTo>
                  <a:lnTo>
                    <a:pt x="3649" y="1380"/>
                  </a:lnTo>
                  <a:lnTo>
                    <a:pt x="3649" y="1286"/>
                  </a:lnTo>
                  <a:close/>
                  <a:moveTo>
                    <a:pt x="3989" y="1286"/>
                  </a:moveTo>
                  <a:lnTo>
                    <a:pt x="3989" y="1286"/>
                  </a:lnTo>
                  <a:lnTo>
                    <a:pt x="4008" y="1286"/>
                  </a:lnTo>
                  <a:lnTo>
                    <a:pt x="4008" y="1267"/>
                  </a:lnTo>
                  <a:lnTo>
                    <a:pt x="4046" y="1267"/>
                  </a:lnTo>
                  <a:lnTo>
                    <a:pt x="4046" y="1286"/>
                  </a:lnTo>
                  <a:lnTo>
                    <a:pt x="4027" y="1286"/>
                  </a:lnTo>
                  <a:lnTo>
                    <a:pt x="4027" y="1437"/>
                  </a:lnTo>
                  <a:lnTo>
                    <a:pt x="4008" y="1437"/>
                  </a:lnTo>
                  <a:lnTo>
                    <a:pt x="4008" y="1456"/>
                  </a:lnTo>
                  <a:lnTo>
                    <a:pt x="3933" y="1456"/>
                  </a:lnTo>
                  <a:lnTo>
                    <a:pt x="3933" y="1437"/>
                  </a:lnTo>
                  <a:lnTo>
                    <a:pt x="3914" y="1437"/>
                  </a:lnTo>
                  <a:lnTo>
                    <a:pt x="3914" y="1418"/>
                  </a:lnTo>
                  <a:lnTo>
                    <a:pt x="3952" y="1418"/>
                  </a:lnTo>
                  <a:lnTo>
                    <a:pt x="3952" y="1437"/>
                  </a:lnTo>
                  <a:lnTo>
                    <a:pt x="3989" y="1437"/>
                  </a:lnTo>
                  <a:lnTo>
                    <a:pt x="3989" y="1399"/>
                  </a:lnTo>
                  <a:lnTo>
                    <a:pt x="3933" y="1399"/>
                  </a:lnTo>
                  <a:lnTo>
                    <a:pt x="3933" y="1380"/>
                  </a:lnTo>
                  <a:lnTo>
                    <a:pt x="3914" y="1380"/>
                  </a:lnTo>
                  <a:lnTo>
                    <a:pt x="3914" y="1286"/>
                  </a:lnTo>
                  <a:lnTo>
                    <a:pt x="3933" y="1286"/>
                  </a:lnTo>
                  <a:lnTo>
                    <a:pt x="3933" y="1267"/>
                  </a:lnTo>
                  <a:lnTo>
                    <a:pt x="3989" y="1267"/>
                  </a:lnTo>
                  <a:lnTo>
                    <a:pt x="3989" y="1286"/>
                  </a:lnTo>
                  <a:lnTo>
                    <a:pt x="3952" y="1286"/>
                  </a:lnTo>
                  <a:lnTo>
                    <a:pt x="3952" y="1380"/>
                  </a:lnTo>
                  <a:lnTo>
                    <a:pt x="3989" y="1380"/>
                  </a:lnTo>
                  <a:lnTo>
                    <a:pt x="3989" y="1286"/>
                  </a:lnTo>
                  <a:close/>
                  <a:moveTo>
                    <a:pt x="4103" y="1380"/>
                  </a:moveTo>
                  <a:lnTo>
                    <a:pt x="4084" y="1380"/>
                  </a:lnTo>
                  <a:lnTo>
                    <a:pt x="4084" y="1286"/>
                  </a:lnTo>
                  <a:lnTo>
                    <a:pt x="4103" y="1286"/>
                  </a:lnTo>
                  <a:lnTo>
                    <a:pt x="4103" y="1267"/>
                  </a:lnTo>
                  <a:lnTo>
                    <a:pt x="4197" y="1267"/>
                  </a:lnTo>
                  <a:lnTo>
                    <a:pt x="4197" y="1286"/>
                  </a:lnTo>
                  <a:lnTo>
                    <a:pt x="4216" y="1286"/>
                  </a:lnTo>
                  <a:lnTo>
                    <a:pt x="4216" y="1380"/>
                  </a:lnTo>
                  <a:lnTo>
                    <a:pt x="4197" y="1380"/>
                  </a:lnTo>
                  <a:lnTo>
                    <a:pt x="4197" y="1399"/>
                  </a:lnTo>
                  <a:lnTo>
                    <a:pt x="4103" y="1399"/>
                  </a:lnTo>
                  <a:lnTo>
                    <a:pt x="4103" y="1380"/>
                  </a:lnTo>
                  <a:close/>
                  <a:moveTo>
                    <a:pt x="4178" y="1286"/>
                  </a:moveTo>
                  <a:lnTo>
                    <a:pt x="4122" y="1286"/>
                  </a:lnTo>
                  <a:lnTo>
                    <a:pt x="4122" y="1380"/>
                  </a:lnTo>
                  <a:lnTo>
                    <a:pt x="4178" y="1380"/>
                  </a:lnTo>
                  <a:lnTo>
                    <a:pt x="4178" y="1286"/>
                  </a:lnTo>
                  <a:close/>
                  <a:moveTo>
                    <a:pt x="4481" y="1399"/>
                  </a:moveTo>
                  <a:lnTo>
                    <a:pt x="4424" y="1399"/>
                  </a:lnTo>
                  <a:lnTo>
                    <a:pt x="4424" y="1380"/>
                  </a:lnTo>
                  <a:lnTo>
                    <a:pt x="4443" y="1380"/>
                  </a:lnTo>
                  <a:lnTo>
                    <a:pt x="4443" y="1229"/>
                  </a:lnTo>
                  <a:lnTo>
                    <a:pt x="4424" y="1229"/>
                  </a:lnTo>
                  <a:lnTo>
                    <a:pt x="4424" y="1210"/>
                  </a:lnTo>
                  <a:lnTo>
                    <a:pt x="4481" y="1210"/>
                  </a:lnTo>
                  <a:lnTo>
                    <a:pt x="4481" y="1286"/>
                  </a:lnTo>
                  <a:lnTo>
                    <a:pt x="4500" y="1286"/>
                  </a:lnTo>
                  <a:lnTo>
                    <a:pt x="4500" y="1305"/>
                  </a:lnTo>
                  <a:lnTo>
                    <a:pt x="4481" y="1305"/>
                  </a:lnTo>
                  <a:lnTo>
                    <a:pt x="4481" y="1399"/>
                  </a:lnTo>
                  <a:close/>
                  <a:moveTo>
                    <a:pt x="4500" y="1267"/>
                  </a:moveTo>
                  <a:lnTo>
                    <a:pt x="4538" y="1267"/>
                  </a:lnTo>
                  <a:lnTo>
                    <a:pt x="4538" y="1286"/>
                  </a:lnTo>
                  <a:lnTo>
                    <a:pt x="4557" y="1286"/>
                  </a:lnTo>
                  <a:lnTo>
                    <a:pt x="4557" y="1399"/>
                  </a:lnTo>
                  <a:lnTo>
                    <a:pt x="4519" y="1399"/>
                  </a:lnTo>
                  <a:lnTo>
                    <a:pt x="4519" y="1286"/>
                  </a:lnTo>
                  <a:lnTo>
                    <a:pt x="4500" y="1286"/>
                  </a:lnTo>
                  <a:lnTo>
                    <a:pt x="4500" y="1267"/>
                  </a:lnTo>
                  <a:close/>
                  <a:moveTo>
                    <a:pt x="4613" y="1380"/>
                  </a:moveTo>
                  <a:lnTo>
                    <a:pt x="4594" y="1380"/>
                  </a:lnTo>
                  <a:lnTo>
                    <a:pt x="4594" y="1286"/>
                  </a:lnTo>
                  <a:lnTo>
                    <a:pt x="4613" y="1286"/>
                  </a:lnTo>
                  <a:lnTo>
                    <a:pt x="4613" y="1267"/>
                  </a:lnTo>
                  <a:lnTo>
                    <a:pt x="4708" y="1267"/>
                  </a:lnTo>
                  <a:lnTo>
                    <a:pt x="4708" y="1286"/>
                  </a:lnTo>
                  <a:lnTo>
                    <a:pt x="4727" y="1286"/>
                  </a:lnTo>
                  <a:lnTo>
                    <a:pt x="4727" y="1380"/>
                  </a:lnTo>
                  <a:lnTo>
                    <a:pt x="4708" y="1380"/>
                  </a:lnTo>
                  <a:lnTo>
                    <a:pt x="4708" y="1399"/>
                  </a:lnTo>
                  <a:lnTo>
                    <a:pt x="4613" y="1399"/>
                  </a:lnTo>
                  <a:lnTo>
                    <a:pt x="4613" y="1380"/>
                  </a:lnTo>
                  <a:close/>
                  <a:moveTo>
                    <a:pt x="4689" y="1286"/>
                  </a:moveTo>
                  <a:lnTo>
                    <a:pt x="4632" y="1286"/>
                  </a:lnTo>
                  <a:lnTo>
                    <a:pt x="4632" y="1380"/>
                  </a:lnTo>
                  <a:lnTo>
                    <a:pt x="4689" y="1380"/>
                  </a:lnTo>
                  <a:lnTo>
                    <a:pt x="4689" y="1286"/>
                  </a:lnTo>
                  <a:close/>
                  <a:moveTo>
                    <a:pt x="4859" y="1305"/>
                  </a:moveTo>
                  <a:lnTo>
                    <a:pt x="4840" y="1305"/>
                  </a:lnTo>
                  <a:lnTo>
                    <a:pt x="4840" y="1380"/>
                  </a:lnTo>
                  <a:lnTo>
                    <a:pt x="4821" y="1380"/>
                  </a:lnTo>
                  <a:lnTo>
                    <a:pt x="4821" y="1305"/>
                  </a:lnTo>
                  <a:lnTo>
                    <a:pt x="4802" y="1305"/>
                  </a:lnTo>
                  <a:lnTo>
                    <a:pt x="4802" y="1399"/>
                  </a:lnTo>
                  <a:lnTo>
                    <a:pt x="4765" y="1399"/>
                  </a:lnTo>
                  <a:lnTo>
                    <a:pt x="4765" y="1267"/>
                  </a:lnTo>
                  <a:lnTo>
                    <a:pt x="4821" y="1267"/>
                  </a:lnTo>
                  <a:lnTo>
                    <a:pt x="4821" y="1286"/>
                  </a:lnTo>
                  <a:lnTo>
                    <a:pt x="4840" y="1286"/>
                  </a:lnTo>
                  <a:lnTo>
                    <a:pt x="4840" y="1267"/>
                  </a:lnTo>
                  <a:lnTo>
                    <a:pt x="4878" y="1267"/>
                  </a:lnTo>
                  <a:lnTo>
                    <a:pt x="4878" y="1286"/>
                  </a:lnTo>
                  <a:lnTo>
                    <a:pt x="4897" y="1286"/>
                  </a:lnTo>
                  <a:lnTo>
                    <a:pt x="4897" y="1399"/>
                  </a:lnTo>
                  <a:lnTo>
                    <a:pt x="4859" y="1399"/>
                  </a:lnTo>
                  <a:lnTo>
                    <a:pt x="4859" y="1305"/>
                  </a:lnTo>
                  <a:close/>
                  <a:moveTo>
                    <a:pt x="4954" y="1267"/>
                  </a:moveTo>
                  <a:lnTo>
                    <a:pt x="5048" y="1267"/>
                  </a:lnTo>
                  <a:lnTo>
                    <a:pt x="5048" y="1286"/>
                  </a:lnTo>
                  <a:lnTo>
                    <a:pt x="5067" y="1286"/>
                  </a:lnTo>
                  <a:lnTo>
                    <a:pt x="5067" y="1324"/>
                  </a:lnTo>
                  <a:lnTo>
                    <a:pt x="4973" y="1324"/>
                  </a:lnTo>
                  <a:lnTo>
                    <a:pt x="4973" y="1380"/>
                  </a:lnTo>
                  <a:lnTo>
                    <a:pt x="5029" y="1380"/>
                  </a:lnTo>
                  <a:lnTo>
                    <a:pt x="5029" y="1362"/>
                  </a:lnTo>
                  <a:lnTo>
                    <a:pt x="5067" y="1362"/>
                  </a:lnTo>
                  <a:lnTo>
                    <a:pt x="5067" y="1380"/>
                  </a:lnTo>
                  <a:lnTo>
                    <a:pt x="5048" y="1380"/>
                  </a:lnTo>
                  <a:lnTo>
                    <a:pt x="5048" y="1399"/>
                  </a:lnTo>
                  <a:lnTo>
                    <a:pt x="4954" y="1399"/>
                  </a:lnTo>
                  <a:lnTo>
                    <a:pt x="4954" y="1380"/>
                  </a:lnTo>
                  <a:lnTo>
                    <a:pt x="4935" y="1380"/>
                  </a:lnTo>
                  <a:lnTo>
                    <a:pt x="4935" y="1286"/>
                  </a:lnTo>
                  <a:lnTo>
                    <a:pt x="4954" y="1286"/>
                  </a:lnTo>
                  <a:lnTo>
                    <a:pt x="4954" y="1267"/>
                  </a:lnTo>
                  <a:close/>
                  <a:moveTo>
                    <a:pt x="4973" y="1305"/>
                  </a:moveTo>
                  <a:lnTo>
                    <a:pt x="5029" y="1305"/>
                  </a:lnTo>
                  <a:lnTo>
                    <a:pt x="5029" y="1286"/>
                  </a:lnTo>
                  <a:lnTo>
                    <a:pt x="4973" y="1286"/>
                  </a:lnTo>
                  <a:lnTo>
                    <a:pt x="4973" y="1305"/>
                  </a:lnTo>
                  <a:close/>
                  <a:moveTo>
                    <a:pt x="5162" y="1362"/>
                  </a:moveTo>
                  <a:lnTo>
                    <a:pt x="5200" y="1362"/>
                  </a:lnTo>
                  <a:lnTo>
                    <a:pt x="5200" y="1399"/>
                  </a:lnTo>
                  <a:lnTo>
                    <a:pt x="5162" y="1399"/>
                  </a:lnTo>
                  <a:lnTo>
                    <a:pt x="5162" y="1362"/>
                  </a:lnTo>
                  <a:close/>
                  <a:moveTo>
                    <a:pt x="5483" y="1210"/>
                  </a:moveTo>
                  <a:lnTo>
                    <a:pt x="5559" y="1210"/>
                  </a:lnTo>
                  <a:lnTo>
                    <a:pt x="5559" y="1229"/>
                  </a:lnTo>
                  <a:lnTo>
                    <a:pt x="5540" y="1229"/>
                  </a:lnTo>
                  <a:lnTo>
                    <a:pt x="5540" y="1380"/>
                  </a:lnTo>
                  <a:lnTo>
                    <a:pt x="5559" y="1380"/>
                  </a:lnTo>
                  <a:lnTo>
                    <a:pt x="5559" y="1399"/>
                  </a:lnTo>
                  <a:lnTo>
                    <a:pt x="5483" y="1399"/>
                  </a:lnTo>
                  <a:lnTo>
                    <a:pt x="5483" y="1380"/>
                  </a:lnTo>
                  <a:lnTo>
                    <a:pt x="5502" y="1380"/>
                  </a:lnTo>
                  <a:lnTo>
                    <a:pt x="5502" y="1229"/>
                  </a:lnTo>
                  <a:lnTo>
                    <a:pt x="5483" y="1229"/>
                  </a:lnTo>
                  <a:lnTo>
                    <a:pt x="5483" y="1210"/>
                  </a:lnTo>
                  <a:close/>
                  <a:moveTo>
                    <a:pt x="5616" y="1267"/>
                  </a:moveTo>
                  <a:lnTo>
                    <a:pt x="5653" y="1267"/>
                  </a:lnTo>
                  <a:lnTo>
                    <a:pt x="5653" y="1229"/>
                  </a:lnTo>
                  <a:lnTo>
                    <a:pt x="5672" y="1229"/>
                  </a:lnTo>
                  <a:lnTo>
                    <a:pt x="5672" y="1210"/>
                  </a:lnTo>
                  <a:lnTo>
                    <a:pt x="5691" y="1210"/>
                  </a:lnTo>
                  <a:lnTo>
                    <a:pt x="5691" y="1267"/>
                  </a:lnTo>
                  <a:lnTo>
                    <a:pt x="5729" y="1267"/>
                  </a:lnTo>
                  <a:lnTo>
                    <a:pt x="5729" y="1286"/>
                  </a:lnTo>
                  <a:lnTo>
                    <a:pt x="5691" y="1286"/>
                  </a:lnTo>
                  <a:lnTo>
                    <a:pt x="5691" y="1380"/>
                  </a:lnTo>
                  <a:lnTo>
                    <a:pt x="5710" y="1380"/>
                  </a:lnTo>
                  <a:lnTo>
                    <a:pt x="5710" y="1362"/>
                  </a:lnTo>
                  <a:lnTo>
                    <a:pt x="5748" y="1362"/>
                  </a:lnTo>
                  <a:lnTo>
                    <a:pt x="5748" y="1380"/>
                  </a:lnTo>
                  <a:lnTo>
                    <a:pt x="5729" y="1380"/>
                  </a:lnTo>
                  <a:lnTo>
                    <a:pt x="5729" y="1399"/>
                  </a:lnTo>
                  <a:lnTo>
                    <a:pt x="5672" y="1399"/>
                  </a:lnTo>
                  <a:lnTo>
                    <a:pt x="5672" y="1380"/>
                  </a:lnTo>
                  <a:lnTo>
                    <a:pt x="5653" y="1380"/>
                  </a:lnTo>
                  <a:lnTo>
                    <a:pt x="5653" y="1286"/>
                  </a:lnTo>
                  <a:lnTo>
                    <a:pt x="5616" y="1286"/>
                  </a:lnTo>
                  <a:lnTo>
                    <a:pt x="5616" y="1267"/>
                  </a:lnTo>
                  <a:close/>
                  <a:moveTo>
                    <a:pt x="5805" y="1248"/>
                  </a:moveTo>
                  <a:lnTo>
                    <a:pt x="5824" y="1248"/>
                  </a:lnTo>
                  <a:lnTo>
                    <a:pt x="5824" y="1191"/>
                  </a:lnTo>
                  <a:lnTo>
                    <a:pt x="5861" y="1191"/>
                  </a:lnTo>
                  <a:lnTo>
                    <a:pt x="5861" y="1248"/>
                  </a:lnTo>
                  <a:lnTo>
                    <a:pt x="5842" y="1248"/>
                  </a:lnTo>
                  <a:lnTo>
                    <a:pt x="5842" y="1267"/>
                  </a:lnTo>
                  <a:lnTo>
                    <a:pt x="5805" y="1267"/>
                  </a:lnTo>
                  <a:lnTo>
                    <a:pt x="5805" y="1248"/>
                  </a:lnTo>
                  <a:close/>
                  <a:moveTo>
                    <a:pt x="6050" y="1286"/>
                  </a:moveTo>
                  <a:lnTo>
                    <a:pt x="5994" y="1286"/>
                  </a:lnTo>
                  <a:lnTo>
                    <a:pt x="5994" y="1305"/>
                  </a:lnTo>
                  <a:lnTo>
                    <a:pt x="6013" y="1305"/>
                  </a:lnTo>
                  <a:lnTo>
                    <a:pt x="6013" y="1324"/>
                  </a:lnTo>
                  <a:lnTo>
                    <a:pt x="6050" y="1324"/>
                  </a:lnTo>
                  <a:lnTo>
                    <a:pt x="6050" y="1343"/>
                  </a:lnTo>
                  <a:lnTo>
                    <a:pt x="6069" y="1343"/>
                  </a:lnTo>
                  <a:lnTo>
                    <a:pt x="6069" y="1362"/>
                  </a:lnTo>
                  <a:lnTo>
                    <a:pt x="6088" y="1362"/>
                  </a:lnTo>
                  <a:lnTo>
                    <a:pt x="6088" y="1380"/>
                  </a:lnTo>
                  <a:lnTo>
                    <a:pt x="6069" y="1380"/>
                  </a:lnTo>
                  <a:lnTo>
                    <a:pt x="6069" y="1399"/>
                  </a:lnTo>
                  <a:lnTo>
                    <a:pt x="5975" y="1399"/>
                  </a:lnTo>
                  <a:lnTo>
                    <a:pt x="5975" y="1380"/>
                  </a:lnTo>
                  <a:lnTo>
                    <a:pt x="5956" y="1380"/>
                  </a:lnTo>
                  <a:lnTo>
                    <a:pt x="5956" y="1362"/>
                  </a:lnTo>
                  <a:lnTo>
                    <a:pt x="5994" y="1362"/>
                  </a:lnTo>
                  <a:lnTo>
                    <a:pt x="5994" y="1380"/>
                  </a:lnTo>
                  <a:lnTo>
                    <a:pt x="6050" y="1380"/>
                  </a:lnTo>
                  <a:lnTo>
                    <a:pt x="6050" y="1362"/>
                  </a:lnTo>
                  <a:lnTo>
                    <a:pt x="6032" y="1362"/>
                  </a:lnTo>
                  <a:lnTo>
                    <a:pt x="6032" y="1343"/>
                  </a:lnTo>
                  <a:lnTo>
                    <a:pt x="5994" y="1343"/>
                  </a:lnTo>
                  <a:lnTo>
                    <a:pt x="5994" y="1324"/>
                  </a:lnTo>
                  <a:lnTo>
                    <a:pt x="5975" y="1324"/>
                  </a:lnTo>
                  <a:lnTo>
                    <a:pt x="5975" y="1305"/>
                  </a:lnTo>
                  <a:lnTo>
                    <a:pt x="5956" y="1305"/>
                  </a:lnTo>
                  <a:lnTo>
                    <a:pt x="5956" y="1286"/>
                  </a:lnTo>
                  <a:lnTo>
                    <a:pt x="5975" y="1286"/>
                  </a:lnTo>
                  <a:lnTo>
                    <a:pt x="5975" y="1267"/>
                  </a:lnTo>
                  <a:lnTo>
                    <a:pt x="6069" y="1267"/>
                  </a:lnTo>
                  <a:lnTo>
                    <a:pt x="6069" y="1286"/>
                  </a:lnTo>
                  <a:lnTo>
                    <a:pt x="6088" y="1286"/>
                  </a:lnTo>
                  <a:lnTo>
                    <a:pt x="6088" y="1305"/>
                  </a:lnTo>
                  <a:lnTo>
                    <a:pt x="6050" y="1305"/>
                  </a:lnTo>
                  <a:lnTo>
                    <a:pt x="6050" y="1286"/>
                  </a:lnTo>
                  <a:close/>
                  <a:moveTo>
                    <a:pt x="6391" y="1229"/>
                  </a:moveTo>
                  <a:lnTo>
                    <a:pt x="6353" y="1229"/>
                  </a:lnTo>
                  <a:lnTo>
                    <a:pt x="6353" y="1248"/>
                  </a:lnTo>
                  <a:lnTo>
                    <a:pt x="6334" y="1248"/>
                  </a:lnTo>
                  <a:lnTo>
                    <a:pt x="6334" y="1362"/>
                  </a:lnTo>
                  <a:lnTo>
                    <a:pt x="6353" y="1362"/>
                  </a:lnTo>
                  <a:lnTo>
                    <a:pt x="6353" y="1380"/>
                  </a:lnTo>
                  <a:lnTo>
                    <a:pt x="6391" y="1380"/>
                  </a:lnTo>
                  <a:lnTo>
                    <a:pt x="6391" y="1362"/>
                  </a:lnTo>
                  <a:lnTo>
                    <a:pt x="6410" y="1362"/>
                  </a:lnTo>
                  <a:lnTo>
                    <a:pt x="6410" y="1343"/>
                  </a:lnTo>
                  <a:lnTo>
                    <a:pt x="6429" y="1343"/>
                  </a:lnTo>
                  <a:lnTo>
                    <a:pt x="6429" y="1380"/>
                  </a:lnTo>
                  <a:lnTo>
                    <a:pt x="6410" y="1380"/>
                  </a:lnTo>
                  <a:lnTo>
                    <a:pt x="6410" y="1399"/>
                  </a:lnTo>
                  <a:lnTo>
                    <a:pt x="6334" y="1399"/>
                  </a:lnTo>
                  <a:lnTo>
                    <a:pt x="6334" y="1380"/>
                  </a:lnTo>
                  <a:lnTo>
                    <a:pt x="6315" y="1380"/>
                  </a:lnTo>
                  <a:lnTo>
                    <a:pt x="6315" y="1362"/>
                  </a:lnTo>
                  <a:lnTo>
                    <a:pt x="6296" y="1362"/>
                  </a:lnTo>
                  <a:lnTo>
                    <a:pt x="6296" y="1248"/>
                  </a:lnTo>
                  <a:lnTo>
                    <a:pt x="6315" y="1248"/>
                  </a:lnTo>
                  <a:lnTo>
                    <a:pt x="6315" y="1229"/>
                  </a:lnTo>
                  <a:lnTo>
                    <a:pt x="6334" y="1229"/>
                  </a:lnTo>
                  <a:lnTo>
                    <a:pt x="6334" y="1210"/>
                  </a:lnTo>
                  <a:lnTo>
                    <a:pt x="6410" y="1210"/>
                  </a:lnTo>
                  <a:lnTo>
                    <a:pt x="6410" y="1229"/>
                  </a:lnTo>
                  <a:lnTo>
                    <a:pt x="6429" y="1229"/>
                  </a:lnTo>
                  <a:lnTo>
                    <a:pt x="6429" y="1267"/>
                  </a:lnTo>
                  <a:lnTo>
                    <a:pt x="6410" y="1267"/>
                  </a:lnTo>
                  <a:lnTo>
                    <a:pt x="6410" y="1248"/>
                  </a:lnTo>
                  <a:lnTo>
                    <a:pt x="6391" y="1248"/>
                  </a:lnTo>
                  <a:lnTo>
                    <a:pt x="6391" y="1229"/>
                  </a:lnTo>
                  <a:close/>
                  <a:moveTo>
                    <a:pt x="6523" y="1399"/>
                  </a:moveTo>
                  <a:lnTo>
                    <a:pt x="6466" y="1399"/>
                  </a:lnTo>
                  <a:lnTo>
                    <a:pt x="6466" y="1380"/>
                  </a:lnTo>
                  <a:lnTo>
                    <a:pt x="6485" y="1380"/>
                  </a:lnTo>
                  <a:lnTo>
                    <a:pt x="6485" y="1229"/>
                  </a:lnTo>
                  <a:lnTo>
                    <a:pt x="6466" y="1229"/>
                  </a:lnTo>
                  <a:lnTo>
                    <a:pt x="6466" y="1210"/>
                  </a:lnTo>
                  <a:lnTo>
                    <a:pt x="6523" y="1210"/>
                  </a:lnTo>
                  <a:lnTo>
                    <a:pt x="6523" y="1286"/>
                  </a:lnTo>
                  <a:lnTo>
                    <a:pt x="6542" y="1286"/>
                  </a:lnTo>
                  <a:lnTo>
                    <a:pt x="6542" y="1305"/>
                  </a:lnTo>
                  <a:lnTo>
                    <a:pt x="6523" y="1305"/>
                  </a:lnTo>
                  <a:lnTo>
                    <a:pt x="6523" y="1399"/>
                  </a:lnTo>
                  <a:close/>
                  <a:moveTo>
                    <a:pt x="6542" y="1267"/>
                  </a:moveTo>
                  <a:lnTo>
                    <a:pt x="6580" y="1267"/>
                  </a:lnTo>
                  <a:lnTo>
                    <a:pt x="6580" y="1286"/>
                  </a:lnTo>
                  <a:lnTo>
                    <a:pt x="6599" y="1286"/>
                  </a:lnTo>
                  <a:lnTo>
                    <a:pt x="6599" y="1399"/>
                  </a:lnTo>
                  <a:lnTo>
                    <a:pt x="6561" y="1399"/>
                  </a:lnTo>
                  <a:lnTo>
                    <a:pt x="6561" y="1286"/>
                  </a:lnTo>
                  <a:lnTo>
                    <a:pt x="6542" y="1286"/>
                  </a:lnTo>
                  <a:lnTo>
                    <a:pt x="6542" y="1267"/>
                  </a:lnTo>
                  <a:close/>
                  <a:moveTo>
                    <a:pt x="6712" y="1305"/>
                  </a:moveTo>
                  <a:lnTo>
                    <a:pt x="6693" y="1305"/>
                  </a:lnTo>
                  <a:lnTo>
                    <a:pt x="6693" y="1380"/>
                  </a:lnTo>
                  <a:lnTo>
                    <a:pt x="6712" y="1380"/>
                  </a:lnTo>
                  <a:lnTo>
                    <a:pt x="6712" y="1399"/>
                  </a:lnTo>
                  <a:lnTo>
                    <a:pt x="6637" y="1399"/>
                  </a:lnTo>
                  <a:lnTo>
                    <a:pt x="6637" y="1380"/>
                  </a:lnTo>
                  <a:lnTo>
                    <a:pt x="6655" y="1380"/>
                  </a:lnTo>
                  <a:lnTo>
                    <a:pt x="6655" y="1286"/>
                  </a:lnTo>
                  <a:lnTo>
                    <a:pt x="6637" y="1286"/>
                  </a:lnTo>
                  <a:lnTo>
                    <a:pt x="6637" y="1267"/>
                  </a:lnTo>
                  <a:lnTo>
                    <a:pt x="6674" y="1267"/>
                  </a:lnTo>
                  <a:lnTo>
                    <a:pt x="6674" y="1286"/>
                  </a:lnTo>
                  <a:lnTo>
                    <a:pt x="6693" y="1286"/>
                  </a:lnTo>
                  <a:lnTo>
                    <a:pt x="6693" y="1267"/>
                  </a:lnTo>
                  <a:lnTo>
                    <a:pt x="6750" y="1267"/>
                  </a:lnTo>
                  <a:lnTo>
                    <a:pt x="6750" y="1286"/>
                  </a:lnTo>
                  <a:lnTo>
                    <a:pt x="6769" y="1286"/>
                  </a:lnTo>
                  <a:lnTo>
                    <a:pt x="6769" y="1324"/>
                  </a:lnTo>
                  <a:lnTo>
                    <a:pt x="6731" y="1324"/>
                  </a:lnTo>
                  <a:lnTo>
                    <a:pt x="6731" y="1286"/>
                  </a:lnTo>
                  <a:lnTo>
                    <a:pt x="6712" y="1286"/>
                  </a:lnTo>
                  <a:lnTo>
                    <a:pt x="6712" y="1305"/>
                  </a:lnTo>
                  <a:close/>
                  <a:moveTo>
                    <a:pt x="6845" y="1267"/>
                  </a:moveTo>
                  <a:lnTo>
                    <a:pt x="6901" y="1267"/>
                  </a:lnTo>
                  <a:lnTo>
                    <a:pt x="6901" y="1380"/>
                  </a:lnTo>
                  <a:lnTo>
                    <a:pt x="6920" y="1380"/>
                  </a:lnTo>
                  <a:lnTo>
                    <a:pt x="6920" y="1399"/>
                  </a:lnTo>
                  <a:lnTo>
                    <a:pt x="6845" y="1399"/>
                  </a:lnTo>
                  <a:lnTo>
                    <a:pt x="6845" y="1380"/>
                  </a:lnTo>
                  <a:lnTo>
                    <a:pt x="6863" y="1380"/>
                  </a:lnTo>
                  <a:lnTo>
                    <a:pt x="6863" y="1286"/>
                  </a:lnTo>
                  <a:lnTo>
                    <a:pt x="6845" y="1286"/>
                  </a:lnTo>
                  <a:lnTo>
                    <a:pt x="6845" y="1267"/>
                  </a:lnTo>
                  <a:close/>
                  <a:moveTo>
                    <a:pt x="6863" y="1210"/>
                  </a:moveTo>
                  <a:lnTo>
                    <a:pt x="6901" y="1210"/>
                  </a:lnTo>
                  <a:lnTo>
                    <a:pt x="6901" y="1248"/>
                  </a:lnTo>
                  <a:lnTo>
                    <a:pt x="6863" y="1248"/>
                  </a:lnTo>
                  <a:lnTo>
                    <a:pt x="6863" y="1210"/>
                  </a:lnTo>
                  <a:close/>
                  <a:moveTo>
                    <a:pt x="7071" y="1286"/>
                  </a:moveTo>
                  <a:lnTo>
                    <a:pt x="7015" y="1286"/>
                  </a:lnTo>
                  <a:lnTo>
                    <a:pt x="7015" y="1305"/>
                  </a:lnTo>
                  <a:lnTo>
                    <a:pt x="7034" y="1305"/>
                  </a:lnTo>
                  <a:lnTo>
                    <a:pt x="7034" y="1324"/>
                  </a:lnTo>
                  <a:lnTo>
                    <a:pt x="7071" y="1324"/>
                  </a:lnTo>
                  <a:lnTo>
                    <a:pt x="7071" y="1343"/>
                  </a:lnTo>
                  <a:lnTo>
                    <a:pt x="7090" y="1343"/>
                  </a:lnTo>
                  <a:lnTo>
                    <a:pt x="7090" y="1362"/>
                  </a:lnTo>
                  <a:lnTo>
                    <a:pt x="7109" y="1362"/>
                  </a:lnTo>
                  <a:lnTo>
                    <a:pt x="7109" y="1380"/>
                  </a:lnTo>
                  <a:lnTo>
                    <a:pt x="7090" y="1380"/>
                  </a:lnTo>
                  <a:lnTo>
                    <a:pt x="7090" y="1399"/>
                  </a:lnTo>
                  <a:lnTo>
                    <a:pt x="6996" y="1399"/>
                  </a:lnTo>
                  <a:lnTo>
                    <a:pt x="6996" y="1380"/>
                  </a:lnTo>
                  <a:lnTo>
                    <a:pt x="6977" y="1380"/>
                  </a:lnTo>
                  <a:lnTo>
                    <a:pt x="6977" y="1362"/>
                  </a:lnTo>
                  <a:lnTo>
                    <a:pt x="7015" y="1362"/>
                  </a:lnTo>
                  <a:lnTo>
                    <a:pt x="7015" y="1380"/>
                  </a:lnTo>
                  <a:lnTo>
                    <a:pt x="7071" y="1380"/>
                  </a:lnTo>
                  <a:lnTo>
                    <a:pt x="7071" y="1362"/>
                  </a:lnTo>
                  <a:lnTo>
                    <a:pt x="7053" y="1362"/>
                  </a:lnTo>
                  <a:lnTo>
                    <a:pt x="7053" y="1343"/>
                  </a:lnTo>
                  <a:lnTo>
                    <a:pt x="7015" y="1343"/>
                  </a:lnTo>
                  <a:lnTo>
                    <a:pt x="7015" y="1324"/>
                  </a:lnTo>
                  <a:lnTo>
                    <a:pt x="6996" y="1324"/>
                  </a:lnTo>
                  <a:lnTo>
                    <a:pt x="6996" y="1305"/>
                  </a:lnTo>
                  <a:lnTo>
                    <a:pt x="6977" y="1305"/>
                  </a:lnTo>
                  <a:lnTo>
                    <a:pt x="6977" y="1286"/>
                  </a:lnTo>
                  <a:lnTo>
                    <a:pt x="6996" y="1286"/>
                  </a:lnTo>
                  <a:lnTo>
                    <a:pt x="6996" y="1267"/>
                  </a:lnTo>
                  <a:lnTo>
                    <a:pt x="7090" y="1267"/>
                  </a:lnTo>
                  <a:lnTo>
                    <a:pt x="7090" y="1286"/>
                  </a:lnTo>
                  <a:lnTo>
                    <a:pt x="7109" y="1286"/>
                  </a:lnTo>
                  <a:lnTo>
                    <a:pt x="7109" y="1305"/>
                  </a:lnTo>
                  <a:lnTo>
                    <a:pt x="7071" y="1305"/>
                  </a:lnTo>
                  <a:lnTo>
                    <a:pt x="7071" y="1286"/>
                  </a:lnTo>
                  <a:close/>
                  <a:moveTo>
                    <a:pt x="7147" y="1267"/>
                  </a:moveTo>
                  <a:lnTo>
                    <a:pt x="7185" y="1267"/>
                  </a:lnTo>
                  <a:lnTo>
                    <a:pt x="7185" y="1229"/>
                  </a:lnTo>
                  <a:lnTo>
                    <a:pt x="7204" y="1229"/>
                  </a:lnTo>
                  <a:lnTo>
                    <a:pt x="7204" y="1210"/>
                  </a:lnTo>
                  <a:lnTo>
                    <a:pt x="7223" y="1210"/>
                  </a:lnTo>
                  <a:lnTo>
                    <a:pt x="7223" y="1267"/>
                  </a:lnTo>
                  <a:lnTo>
                    <a:pt x="7261" y="1267"/>
                  </a:lnTo>
                  <a:lnTo>
                    <a:pt x="7261" y="1286"/>
                  </a:lnTo>
                  <a:lnTo>
                    <a:pt x="7223" y="1286"/>
                  </a:lnTo>
                  <a:lnTo>
                    <a:pt x="7223" y="1380"/>
                  </a:lnTo>
                  <a:lnTo>
                    <a:pt x="7242" y="1380"/>
                  </a:lnTo>
                  <a:lnTo>
                    <a:pt x="7242" y="1362"/>
                  </a:lnTo>
                  <a:lnTo>
                    <a:pt x="7279" y="1362"/>
                  </a:lnTo>
                  <a:lnTo>
                    <a:pt x="7279" y="1380"/>
                  </a:lnTo>
                  <a:lnTo>
                    <a:pt x="7261" y="1380"/>
                  </a:lnTo>
                  <a:lnTo>
                    <a:pt x="7261" y="1399"/>
                  </a:lnTo>
                  <a:lnTo>
                    <a:pt x="7204" y="1399"/>
                  </a:lnTo>
                  <a:lnTo>
                    <a:pt x="7204" y="1380"/>
                  </a:lnTo>
                  <a:lnTo>
                    <a:pt x="7185" y="1380"/>
                  </a:lnTo>
                  <a:lnTo>
                    <a:pt x="7185" y="1286"/>
                  </a:lnTo>
                  <a:lnTo>
                    <a:pt x="7147" y="1286"/>
                  </a:lnTo>
                  <a:lnTo>
                    <a:pt x="7147" y="1267"/>
                  </a:lnTo>
                  <a:close/>
                  <a:moveTo>
                    <a:pt x="7412" y="1305"/>
                  </a:moveTo>
                  <a:lnTo>
                    <a:pt x="7393" y="1305"/>
                  </a:lnTo>
                  <a:lnTo>
                    <a:pt x="7393" y="1380"/>
                  </a:lnTo>
                  <a:lnTo>
                    <a:pt x="7374" y="1380"/>
                  </a:lnTo>
                  <a:lnTo>
                    <a:pt x="7374" y="1305"/>
                  </a:lnTo>
                  <a:lnTo>
                    <a:pt x="7355" y="1305"/>
                  </a:lnTo>
                  <a:lnTo>
                    <a:pt x="7355" y="1399"/>
                  </a:lnTo>
                  <a:lnTo>
                    <a:pt x="7317" y="1399"/>
                  </a:lnTo>
                  <a:lnTo>
                    <a:pt x="7317" y="1267"/>
                  </a:lnTo>
                  <a:lnTo>
                    <a:pt x="7374" y="1267"/>
                  </a:lnTo>
                  <a:lnTo>
                    <a:pt x="7374" y="1286"/>
                  </a:lnTo>
                  <a:lnTo>
                    <a:pt x="7393" y="1286"/>
                  </a:lnTo>
                  <a:lnTo>
                    <a:pt x="7393" y="1267"/>
                  </a:lnTo>
                  <a:lnTo>
                    <a:pt x="7431" y="1267"/>
                  </a:lnTo>
                  <a:lnTo>
                    <a:pt x="7431" y="1286"/>
                  </a:lnTo>
                  <a:lnTo>
                    <a:pt x="7450" y="1286"/>
                  </a:lnTo>
                  <a:lnTo>
                    <a:pt x="7450" y="1399"/>
                  </a:lnTo>
                  <a:lnTo>
                    <a:pt x="7412" y="1399"/>
                  </a:lnTo>
                  <a:lnTo>
                    <a:pt x="7412" y="1305"/>
                  </a:lnTo>
                  <a:close/>
                  <a:moveTo>
                    <a:pt x="7563" y="1399"/>
                  </a:moveTo>
                  <a:lnTo>
                    <a:pt x="7506" y="1399"/>
                  </a:lnTo>
                  <a:lnTo>
                    <a:pt x="7506" y="1380"/>
                  </a:lnTo>
                  <a:lnTo>
                    <a:pt x="7487" y="1380"/>
                  </a:lnTo>
                  <a:lnTo>
                    <a:pt x="7487" y="1324"/>
                  </a:lnTo>
                  <a:lnTo>
                    <a:pt x="7506" y="1324"/>
                  </a:lnTo>
                  <a:lnTo>
                    <a:pt x="7506" y="1305"/>
                  </a:lnTo>
                  <a:lnTo>
                    <a:pt x="7563" y="1305"/>
                  </a:lnTo>
                  <a:lnTo>
                    <a:pt x="7563" y="1286"/>
                  </a:lnTo>
                  <a:lnTo>
                    <a:pt x="7506" y="1286"/>
                  </a:lnTo>
                  <a:lnTo>
                    <a:pt x="7506" y="1267"/>
                  </a:lnTo>
                  <a:lnTo>
                    <a:pt x="7582" y="1267"/>
                  </a:lnTo>
                  <a:lnTo>
                    <a:pt x="7582" y="1286"/>
                  </a:lnTo>
                  <a:lnTo>
                    <a:pt x="7601" y="1286"/>
                  </a:lnTo>
                  <a:lnTo>
                    <a:pt x="7601" y="1380"/>
                  </a:lnTo>
                  <a:lnTo>
                    <a:pt x="7620" y="1380"/>
                  </a:lnTo>
                  <a:lnTo>
                    <a:pt x="7620" y="1399"/>
                  </a:lnTo>
                  <a:lnTo>
                    <a:pt x="7582" y="1399"/>
                  </a:lnTo>
                  <a:lnTo>
                    <a:pt x="7582" y="1380"/>
                  </a:lnTo>
                  <a:lnTo>
                    <a:pt x="7563" y="1380"/>
                  </a:lnTo>
                  <a:lnTo>
                    <a:pt x="7563" y="1380"/>
                  </a:lnTo>
                  <a:lnTo>
                    <a:pt x="7563" y="1324"/>
                  </a:lnTo>
                  <a:lnTo>
                    <a:pt x="7525" y="1324"/>
                  </a:lnTo>
                  <a:lnTo>
                    <a:pt x="7525" y="1380"/>
                  </a:lnTo>
                  <a:lnTo>
                    <a:pt x="7563" y="1380"/>
                  </a:lnTo>
                  <a:lnTo>
                    <a:pt x="7563" y="1399"/>
                  </a:lnTo>
                  <a:close/>
                  <a:moveTo>
                    <a:pt x="7752" y="1286"/>
                  </a:moveTo>
                  <a:lnTo>
                    <a:pt x="7695" y="1286"/>
                  </a:lnTo>
                  <a:lnTo>
                    <a:pt x="7695" y="1305"/>
                  </a:lnTo>
                  <a:lnTo>
                    <a:pt x="7714" y="1305"/>
                  </a:lnTo>
                  <a:lnTo>
                    <a:pt x="7714" y="1324"/>
                  </a:lnTo>
                  <a:lnTo>
                    <a:pt x="7752" y="1324"/>
                  </a:lnTo>
                  <a:lnTo>
                    <a:pt x="7752" y="1343"/>
                  </a:lnTo>
                  <a:lnTo>
                    <a:pt x="7771" y="1343"/>
                  </a:lnTo>
                  <a:lnTo>
                    <a:pt x="7771" y="1362"/>
                  </a:lnTo>
                  <a:lnTo>
                    <a:pt x="7790" y="1362"/>
                  </a:lnTo>
                  <a:lnTo>
                    <a:pt x="7790" y="1380"/>
                  </a:lnTo>
                  <a:lnTo>
                    <a:pt x="7771" y="1380"/>
                  </a:lnTo>
                  <a:lnTo>
                    <a:pt x="7771" y="1399"/>
                  </a:lnTo>
                  <a:lnTo>
                    <a:pt x="7677" y="1399"/>
                  </a:lnTo>
                  <a:lnTo>
                    <a:pt x="7677" y="1380"/>
                  </a:lnTo>
                  <a:lnTo>
                    <a:pt x="7658" y="1380"/>
                  </a:lnTo>
                  <a:lnTo>
                    <a:pt x="7658" y="1362"/>
                  </a:lnTo>
                  <a:lnTo>
                    <a:pt x="7695" y="1362"/>
                  </a:lnTo>
                  <a:lnTo>
                    <a:pt x="7695" y="1380"/>
                  </a:lnTo>
                  <a:lnTo>
                    <a:pt x="7752" y="1380"/>
                  </a:lnTo>
                  <a:lnTo>
                    <a:pt x="7752" y="1362"/>
                  </a:lnTo>
                  <a:lnTo>
                    <a:pt x="7733" y="1362"/>
                  </a:lnTo>
                  <a:lnTo>
                    <a:pt x="7733" y="1343"/>
                  </a:lnTo>
                  <a:lnTo>
                    <a:pt x="7695" y="1343"/>
                  </a:lnTo>
                  <a:lnTo>
                    <a:pt x="7695" y="1324"/>
                  </a:lnTo>
                  <a:lnTo>
                    <a:pt x="7677" y="1324"/>
                  </a:lnTo>
                  <a:lnTo>
                    <a:pt x="7677" y="1305"/>
                  </a:lnTo>
                  <a:lnTo>
                    <a:pt x="7658" y="1305"/>
                  </a:lnTo>
                  <a:lnTo>
                    <a:pt x="7658" y="1286"/>
                  </a:lnTo>
                  <a:lnTo>
                    <a:pt x="7677" y="1286"/>
                  </a:lnTo>
                  <a:lnTo>
                    <a:pt x="7677" y="1267"/>
                  </a:lnTo>
                  <a:lnTo>
                    <a:pt x="7771" y="1267"/>
                  </a:lnTo>
                  <a:lnTo>
                    <a:pt x="7771" y="1286"/>
                  </a:lnTo>
                  <a:lnTo>
                    <a:pt x="7790" y="1286"/>
                  </a:lnTo>
                  <a:lnTo>
                    <a:pt x="7790" y="1305"/>
                  </a:lnTo>
                  <a:lnTo>
                    <a:pt x="7752" y="1305"/>
                  </a:lnTo>
                  <a:lnTo>
                    <a:pt x="7752" y="1286"/>
                  </a:lnTo>
                  <a:close/>
                  <a:moveTo>
                    <a:pt x="7885" y="1362"/>
                  </a:moveTo>
                  <a:lnTo>
                    <a:pt x="7922" y="1362"/>
                  </a:lnTo>
                  <a:lnTo>
                    <a:pt x="7922" y="1399"/>
                  </a:lnTo>
                  <a:lnTo>
                    <a:pt x="7885" y="1399"/>
                  </a:lnTo>
                  <a:lnTo>
                    <a:pt x="7885" y="1362"/>
                  </a:lnTo>
                  <a:close/>
                  <a:moveTo>
                    <a:pt x="37" y="1513"/>
                  </a:moveTo>
                  <a:lnTo>
                    <a:pt x="113" y="1513"/>
                  </a:lnTo>
                  <a:lnTo>
                    <a:pt x="113" y="1532"/>
                  </a:lnTo>
                  <a:lnTo>
                    <a:pt x="94" y="1532"/>
                  </a:lnTo>
                  <a:lnTo>
                    <a:pt x="94" y="1683"/>
                  </a:lnTo>
                  <a:lnTo>
                    <a:pt x="113" y="1683"/>
                  </a:lnTo>
                  <a:lnTo>
                    <a:pt x="113" y="1702"/>
                  </a:lnTo>
                  <a:lnTo>
                    <a:pt x="37" y="1702"/>
                  </a:lnTo>
                  <a:lnTo>
                    <a:pt x="37" y="1683"/>
                  </a:lnTo>
                  <a:lnTo>
                    <a:pt x="56" y="1683"/>
                  </a:lnTo>
                  <a:lnTo>
                    <a:pt x="56" y="1532"/>
                  </a:lnTo>
                  <a:lnTo>
                    <a:pt x="37" y="1532"/>
                  </a:lnTo>
                  <a:lnTo>
                    <a:pt x="37" y="1513"/>
                  </a:lnTo>
                  <a:close/>
                  <a:moveTo>
                    <a:pt x="189" y="1589"/>
                  </a:moveTo>
                  <a:lnTo>
                    <a:pt x="208" y="1589"/>
                  </a:lnTo>
                  <a:lnTo>
                    <a:pt x="208" y="1532"/>
                  </a:lnTo>
                  <a:lnTo>
                    <a:pt x="227" y="1532"/>
                  </a:lnTo>
                  <a:lnTo>
                    <a:pt x="227" y="1513"/>
                  </a:lnTo>
                  <a:lnTo>
                    <a:pt x="283" y="1513"/>
                  </a:lnTo>
                  <a:lnTo>
                    <a:pt x="283" y="1532"/>
                  </a:lnTo>
                  <a:lnTo>
                    <a:pt x="302" y="1532"/>
                  </a:lnTo>
                  <a:lnTo>
                    <a:pt x="302" y="1570"/>
                  </a:lnTo>
                  <a:lnTo>
                    <a:pt x="283" y="1570"/>
                  </a:lnTo>
                  <a:lnTo>
                    <a:pt x="283" y="1551"/>
                  </a:lnTo>
                  <a:lnTo>
                    <a:pt x="264" y="1551"/>
                  </a:lnTo>
                  <a:lnTo>
                    <a:pt x="264" y="1532"/>
                  </a:lnTo>
                  <a:lnTo>
                    <a:pt x="245" y="1532"/>
                  </a:lnTo>
                  <a:lnTo>
                    <a:pt x="245" y="1589"/>
                  </a:lnTo>
                  <a:lnTo>
                    <a:pt x="264" y="1589"/>
                  </a:lnTo>
                  <a:lnTo>
                    <a:pt x="264" y="1607"/>
                  </a:lnTo>
                  <a:lnTo>
                    <a:pt x="245" y="1607"/>
                  </a:lnTo>
                  <a:lnTo>
                    <a:pt x="245" y="1683"/>
                  </a:lnTo>
                  <a:lnTo>
                    <a:pt x="264" y="1683"/>
                  </a:lnTo>
                  <a:lnTo>
                    <a:pt x="264" y="1702"/>
                  </a:lnTo>
                  <a:lnTo>
                    <a:pt x="189" y="1702"/>
                  </a:lnTo>
                  <a:lnTo>
                    <a:pt x="189" y="1683"/>
                  </a:lnTo>
                  <a:lnTo>
                    <a:pt x="208" y="1683"/>
                  </a:lnTo>
                  <a:lnTo>
                    <a:pt x="208" y="1607"/>
                  </a:lnTo>
                  <a:lnTo>
                    <a:pt x="189" y="1607"/>
                  </a:lnTo>
                  <a:lnTo>
                    <a:pt x="189" y="1589"/>
                  </a:lnTo>
                  <a:close/>
                  <a:moveTo>
                    <a:pt x="510" y="1740"/>
                  </a:moveTo>
                  <a:lnTo>
                    <a:pt x="586" y="1740"/>
                  </a:lnTo>
                  <a:lnTo>
                    <a:pt x="586" y="1721"/>
                  </a:lnTo>
                  <a:lnTo>
                    <a:pt x="605" y="1721"/>
                  </a:lnTo>
                  <a:lnTo>
                    <a:pt x="605" y="1702"/>
                  </a:lnTo>
                  <a:lnTo>
                    <a:pt x="529" y="1702"/>
                  </a:lnTo>
                  <a:lnTo>
                    <a:pt x="529" y="1683"/>
                  </a:lnTo>
                  <a:lnTo>
                    <a:pt x="510" y="1683"/>
                  </a:lnTo>
                  <a:lnTo>
                    <a:pt x="510" y="1570"/>
                  </a:lnTo>
                  <a:lnTo>
                    <a:pt x="548" y="1570"/>
                  </a:lnTo>
                  <a:lnTo>
                    <a:pt x="548" y="1683"/>
                  </a:lnTo>
                  <a:lnTo>
                    <a:pt x="605" y="1683"/>
                  </a:lnTo>
                  <a:lnTo>
                    <a:pt x="605" y="1570"/>
                  </a:lnTo>
                  <a:lnTo>
                    <a:pt x="643" y="1570"/>
                  </a:lnTo>
                  <a:lnTo>
                    <a:pt x="643" y="1721"/>
                  </a:lnTo>
                  <a:lnTo>
                    <a:pt x="624" y="1721"/>
                  </a:lnTo>
                  <a:lnTo>
                    <a:pt x="624" y="1740"/>
                  </a:lnTo>
                  <a:lnTo>
                    <a:pt x="605" y="1740"/>
                  </a:lnTo>
                  <a:lnTo>
                    <a:pt x="605" y="1759"/>
                  </a:lnTo>
                  <a:lnTo>
                    <a:pt x="510" y="1759"/>
                  </a:lnTo>
                  <a:lnTo>
                    <a:pt x="510" y="1740"/>
                  </a:lnTo>
                  <a:close/>
                  <a:moveTo>
                    <a:pt x="699" y="1683"/>
                  </a:moveTo>
                  <a:lnTo>
                    <a:pt x="680" y="1683"/>
                  </a:lnTo>
                  <a:lnTo>
                    <a:pt x="680" y="1589"/>
                  </a:lnTo>
                  <a:lnTo>
                    <a:pt x="699" y="1589"/>
                  </a:lnTo>
                  <a:lnTo>
                    <a:pt x="699" y="1570"/>
                  </a:lnTo>
                  <a:lnTo>
                    <a:pt x="794" y="1570"/>
                  </a:lnTo>
                  <a:lnTo>
                    <a:pt x="794" y="1589"/>
                  </a:lnTo>
                  <a:lnTo>
                    <a:pt x="813" y="1589"/>
                  </a:lnTo>
                  <a:lnTo>
                    <a:pt x="813" y="1683"/>
                  </a:lnTo>
                  <a:lnTo>
                    <a:pt x="794" y="1683"/>
                  </a:lnTo>
                  <a:lnTo>
                    <a:pt x="794" y="1702"/>
                  </a:lnTo>
                  <a:lnTo>
                    <a:pt x="699" y="1702"/>
                  </a:lnTo>
                  <a:lnTo>
                    <a:pt x="699" y="1683"/>
                  </a:lnTo>
                  <a:close/>
                  <a:moveTo>
                    <a:pt x="775" y="1589"/>
                  </a:moveTo>
                  <a:lnTo>
                    <a:pt x="718" y="1589"/>
                  </a:lnTo>
                  <a:lnTo>
                    <a:pt x="718" y="1683"/>
                  </a:lnTo>
                  <a:lnTo>
                    <a:pt x="775" y="1683"/>
                  </a:lnTo>
                  <a:lnTo>
                    <a:pt x="775" y="1589"/>
                  </a:lnTo>
                  <a:close/>
                  <a:moveTo>
                    <a:pt x="851" y="1570"/>
                  </a:moveTo>
                  <a:lnTo>
                    <a:pt x="888" y="1570"/>
                  </a:lnTo>
                  <a:lnTo>
                    <a:pt x="888" y="1683"/>
                  </a:lnTo>
                  <a:lnTo>
                    <a:pt x="926" y="1683"/>
                  </a:lnTo>
                  <a:lnTo>
                    <a:pt x="926" y="1702"/>
                  </a:lnTo>
                  <a:lnTo>
                    <a:pt x="869" y="1702"/>
                  </a:lnTo>
                  <a:lnTo>
                    <a:pt x="869" y="1683"/>
                  </a:lnTo>
                  <a:lnTo>
                    <a:pt x="851" y="1683"/>
                  </a:lnTo>
                  <a:lnTo>
                    <a:pt x="851" y="1570"/>
                  </a:lnTo>
                  <a:close/>
                  <a:moveTo>
                    <a:pt x="926" y="1570"/>
                  </a:moveTo>
                  <a:lnTo>
                    <a:pt x="964" y="1570"/>
                  </a:lnTo>
                  <a:lnTo>
                    <a:pt x="964" y="1683"/>
                  </a:lnTo>
                  <a:lnTo>
                    <a:pt x="983" y="1683"/>
                  </a:lnTo>
                  <a:lnTo>
                    <a:pt x="983" y="1702"/>
                  </a:lnTo>
                  <a:lnTo>
                    <a:pt x="945" y="1702"/>
                  </a:lnTo>
                  <a:lnTo>
                    <a:pt x="945" y="1683"/>
                  </a:lnTo>
                  <a:lnTo>
                    <a:pt x="926" y="1683"/>
                  </a:lnTo>
                  <a:lnTo>
                    <a:pt x="926" y="1570"/>
                  </a:lnTo>
                  <a:close/>
                  <a:moveTo>
                    <a:pt x="1267" y="1589"/>
                  </a:moveTo>
                  <a:lnTo>
                    <a:pt x="1248" y="1589"/>
                  </a:lnTo>
                  <a:lnTo>
                    <a:pt x="1248" y="1607"/>
                  </a:lnTo>
                  <a:lnTo>
                    <a:pt x="1229" y="1607"/>
                  </a:lnTo>
                  <a:lnTo>
                    <a:pt x="1229" y="1683"/>
                  </a:lnTo>
                  <a:lnTo>
                    <a:pt x="1267" y="1683"/>
                  </a:lnTo>
                  <a:lnTo>
                    <a:pt x="1267" y="1683"/>
                  </a:lnTo>
                  <a:lnTo>
                    <a:pt x="1267" y="1702"/>
                  </a:lnTo>
                  <a:lnTo>
                    <a:pt x="1210" y="1702"/>
                  </a:lnTo>
                  <a:lnTo>
                    <a:pt x="1210" y="1683"/>
                  </a:lnTo>
                  <a:lnTo>
                    <a:pt x="1191" y="1683"/>
                  </a:lnTo>
                  <a:lnTo>
                    <a:pt x="1191" y="1607"/>
                  </a:lnTo>
                  <a:lnTo>
                    <a:pt x="1210" y="1607"/>
                  </a:lnTo>
                  <a:lnTo>
                    <a:pt x="1210" y="1589"/>
                  </a:lnTo>
                  <a:lnTo>
                    <a:pt x="1229" y="1589"/>
                  </a:lnTo>
                  <a:lnTo>
                    <a:pt x="1229" y="1570"/>
                  </a:lnTo>
                  <a:lnTo>
                    <a:pt x="1267" y="1570"/>
                  </a:lnTo>
                  <a:lnTo>
                    <a:pt x="1267" y="1532"/>
                  </a:lnTo>
                  <a:lnTo>
                    <a:pt x="1248" y="1532"/>
                  </a:lnTo>
                  <a:lnTo>
                    <a:pt x="1248" y="1513"/>
                  </a:lnTo>
                  <a:lnTo>
                    <a:pt x="1304" y="1513"/>
                  </a:lnTo>
                  <a:lnTo>
                    <a:pt x="1304" y="1683"/>
                  </a:lnTo>
                  <a:lnTo>
                    <a:pt x="1323" y="1683"/>
                  </a:lnTo>
                  <a:lnTo>
                    <a:pt x="1323" y="1702"/>
                  </a:lnTo>
                  <a:lnTo>
                    <a:pt x="1285" y="1702"/>
                  </a:lnTo>
                  <a:lnTo>
                    <a:pt x="1285" y="1683"/>
                  </a:lnTo>
                  <a:lnTo>
                    <a:pt x="1267" y="1683"/>
                  </a:lnTo>
                  <a:lnTo>
                    <a:pt x="1267" y="1589"/>
                  </a:lnTo>
                  <a:close/>
                  <a:moveTo>
                    <a:pt x="1380" y="1683"/>
                  </a:moveTo>
                  <a:lnTo>
                    <a:pt x="1361" y="1683"/>
                  </a:lnTo>
                  <a:lnTo>
                    <a:pt x="1361" y="1589"/>
                  </a:lnTo>
                  <a:lnTo>
                    <a:pt x="1380" y="1589"/>
                  </a:lnTo>
                  <a:lnTo>
                    <a:pt x="1380" y="1570"/>
                  </a:lnTo>
                  <a:lnTo>
                    <a:pt x="1475" y="1570"/>
                  </a:lnTo>
                  <a:lnTo>
                    <a:pt x="1475" y="1589"/>
                  </a:lnTo>
                  <a:lnTo>
                    <a:pt x="1493" y="1589"/>
                  </a:lnTo>
                  <a:lnTo>
                    <a:pt x="1493" y="1683"/>
                  </a:lnTo>
                  <a:lnTo>
                    <a:pt x="1475" y="1683"/>
                  </a:lnTo>
                  <a:lnTo>
                    <a:pt x="1475" y="1702"/>
                  </a:lnTo>
                  <a:lnTo>
                    <a:pt x="1380" y="1702"/>
                  </a:lnTo>
                  <a:lnTo>
                    <a:pt x="1380" y="1683"/>
                  </a:lnTo>
                  <a:close/>
                  <a:moveTo>
                    <a:pt x="1456" y="1589"/>
                  </a:moveTo>
                  <a:lnTo>
                    <a:pt x="1399" y="1589"/>
                  </a:lnTo>
                  <a:lnTo>
                    <a:pt x="1399" y="1683"/>
                  </a:lnTo>
                  <a:lnTo>
                    <a:pt x="1456" y="1683"/>
                  </a:lnTo>
                  <a:lnTo>
                    <a:pt x="1456" y="1589"/>
                  </a:lnTo>
                  <a:close/>
                  <a:moveTo>
                    <a:pt x="1701" y="1570"/>
                  </a:moveTo>
                  <a:lnTo>
                    <a:pt x="1739" y="1570"/>
                  </a:lnTo>
                  <a:lnTo>
                    <a:pt x="1739" y="1532"/>
                  </a:lnTo>
                  <a:lnTo>
                    <a:pt x="1758" y="1532"/>
                  </a:lnTo>
                  <a:lnTo>
                    <a:pt x="1758" y="1513"/>
                  </a:lnTo>
                  <a:lnTo>
                    <a:pt x="1777" y="1513"/>
                  </a:lnTo>
                  <a:lnTo>
                    <a:pt x="1777" y="1570"/>
                  </a:lnTo>
                  <a:lnTo>
                    <a:pt x="1815" y="1570"/>
                  </a:lnTo>
                  <a:lnTo>
                    <a:pt x="1815" y="1589"/>
                  </a:lnTo>
                  <a:lnTo>
                    <a:pt x="1777" y="1589"/>
                  </a:lnTo>
                  <a:lnTo>
                    <a:pt x="1777" y="1683"/>
                  </a:lnTo>
                  <a:lnTo>
                    <a:pt x="1796" y="1683"/>
                  </a:lnTo>
                  <a:lnTo>
                    <a:pt x="1796" y="1664"/>
                  </a:lnTo>
                  <a:lnTo>
                    <a:pt x="1834" y="1664"/>
                  </a:lnTo>
                  <a:lnTo>
                    <a:pt x="1834" y="1683"/>
                  </a:lnTo>
                  <a:lnTo>
                    <a:pt x="1815" y="1683"/>
                  </a:lnTo>
                  <a:lnTo>
                    <a:pt x="1815" y="1702"/>
                  </a:lnTo>
                  <a:lnTo>
                    <a:pt x="1758" y="1702"/>
                  </a:lnTo>
                  <a:lnTo>
                    <a:pt x="1758" y="1683"/>
                  </a:lnTo>
                  <a:lnTo>
                    <a:pt x="1739" y="1683"/>
                  </a:lnTo>
                  <a:lnTo>
                    <a:pt x="1739" y="1589"/>
                  </a:lnTo>
                  <a:lnTo>
                    <a:pt x="1701" y="1589"/>
                  </a:lnTo>
                  <a:lnTo>
                    <a:pt x="1701" y="1570"/>
                  </a:lnTo>
                  <a:close/>
                  <a:moveTo>
                    <a:pt x="1928" y="1702"/>
                  </a:moveTo>
                  <a:lnTo>
                    <a:pt x="1872" y="1702"/>
                  </a:lnTo>
                  <a:lnTo>
                    <a:pt x="1872" y="1683"/>
                  </a:lnTo>
                  <a:lnTo>
                    <a:pt x="1890" y="1683"/>
                  </a:lnTo>
                  <a:lnTo>
                    <a:pt x="1890" y="1532"/>
                  </a:lnTo>
                  <a:lnTo>
                    <a:pt x="1872" y="1532"/>
                  </a:lnTo>
                  <a:lnTo>
                    <a:pt x="1872" y="1513"/>
                  </a:lnTo>
                  <a:lnTo>
                    <a:pt x="1928" y="1513"/>
                  </a:lnTo>
                  <a:lnTo>
                    <a:pt x="1928" y="1589"/>
                  </a:lnTo>
                  <a:lnTo>
                    <a:pt x="1947" y="1589"/>
                  </a:lnTo>
                  <a:lnTo>
                    <a:pt x="1947" y="1607"/>
                  </a:lnTo>
                  <a:lnTo>
                    <a:pt x="1928" y="1607"/>
                  </a:lnTo>
                  <a:lnTo>
                    <a:pt x="1928" y="1702"/>
                  </a:lnTo>
                  <a:close/>
                  <a:moveTo>
                    <a:pt x="1947" y="1570"/>
                  </a:moveTo>
                  <a:lnTo>
                    <a:pt x="1985" y="1570"/>
                  </a:lnTo>
                  <a:lnTo>
                    <a:pt x="1985" y="1589"/>
                  </a:lnTo>
                  <a:lnTo>
                    <a:pt x="2004" y="1589"/>
                  </a:lnTo>
                  <a:lnTo>
                    <a:pt x="2004" y="1702"/>
                  </a:lnTo>
                  <a:lnTo>
                    <a:pt x="1966" y="1702"/>
                  </a:lnTo>
                  <a:lnTo>
                    <a:pt x="1966" y="1589"/>
                  </a:lnTo>
                  <a:lnTo>
                    <a:pt x="1947" y="1589"/>
                  </a:lnTo>
                  <a:lnTo>
                    <a:pt x="1947" y="1570"/>
                  </a:lnTo>
                  <a:close/>
                  <a:moveTo>
                    <a:pt x="2080" y="1570"/>
                  </a:moveTo>
                  <a:lnTo>
                    <a:pt x="2136" y="1570"/>
                  </a:lnTo>
                  <a:lnTo>
                    <a:pt x="2136" y="1683"/>
                  </a:lnTo>
                  <a:lnTo>
                    <a:pt x="2155" y="1683"/>
                  </a:lnTo>
                  <a:lnTo>
                    <a:pt x="2155" y="1702"/>
                  </a:lnTo>
                  <a:lnTo>
                    <a:pt x="2080" y="1702"/>
                  </a:lnTo>
                  <a:lnTo>
                    <a:pt x="2080" y="1683"/>
                  </a:lnTo>
                  <a:lnTo>
                    <a:pt x="2098" y="1683"/>
                  </a:lnTo>
                  <a:lnTo>
                    <a:pt x="2098" y="1589"/>
                  </a:lnTo>
                  <a:lnTo>
                    <a:pt x="2080" y="1589"/>
                  </a:lnTo>
                  <a:lnTo>
                    <a:pt x="2080" y="1570"/>
                  </a:lnTo>
                  <a:close/>
                  <a:moveTo>
                    <a:pt x="2098" y="1513"/>
                  </a:moveTo>
                  <a:lnTo>
                    <a:pt x="2136" y="1513"/>
                  </a:lnTo>
                  <a:lnTo>
                    <a:pt x="2136" y="1551"/>
                  </a:lnTo>
                  <a:lnTo>
                    <a:pt x="2098" y="1551"/>
                  </a:lnTo>
                  <a:lnTo>
                    <a:pt x="2098" y="1513"/>
                  </a:lnTo>
                  <a:close/>
                  <a:moveTo>
                    <a:pt x="2306" y="1589"/>
                  </a:moveTo>
                  <a:lnTo>
                    <a:pt x="2250" y="1589"/>
                  </a:lnTo>
                  <a:lnTo>
                    <a:pt x="2250" y="1607"/>
                  </a:lnTo>
                  <a:lnTo>
                    <a:pt x="2269" y="1607"/>
                  </a:lnTo>
                  <a:lnTo>
                    <a:pt x="2269" y="1626"/>
                  </a:lnTo>
                  <a:lnTo>
                    <a:pt x="2306" y="1626"/>
                  </a:lnTo>
                  <a:lnTo>
                    <a:pt x="2306" y="1645"/>
                  </a:lnTo>
                  <a:lnTo>
                    <a:pt x="2325" y="1645"/>
                  </a:lnTo>
                  <a:lnTo>
                    <a:pt x="2325" y="1664"/>
                  </a:lnTo>
                  <a:lnTo>
                    <a:pt x="2344" y="1664"/>
                  </a:lnTo>
                  <a:lnTo>
                    <a:pt x="2344" y="1683"/>
                  </a:lnTo>
                  <a:lnTo>
                    <a:pt x="2325" y="1683"/>
                  </a:lnTo>
                  <a:lnTo>
                    <a:pt x="2325" y="1702"/>
                  </a:lnTo>
                  <a:lnTo>
                    <a:pt x="2231" y="1702"/>
                  </a:lnTo>
                  <a:lnTo>
                    <a:pt x="2231" y="1683"/>
                  </a:lnTo>
                  <a:lnTo>
                    <a:pt x="2212" y="1683"/>
                  </a:lnTo>
                  <a:lnTo>
                    <a:pt x="2212" y="1664"/>
                  </a:lnTo>
                  <a:lnTo>
                    <a:pt x="2250" y="1664"/>
                  </a:lnTo>
                  <a:lnTo>
                    <a:pt x="2250" y="1683"/>
                  </a:lnTo>
                  <a:lnTo>
                    <a:pt x="2306" y="1683"/>
                  </a:lnTo>
                  <a:lnTo>
                    <a:pt x="2306" y="1664"/>
                  </a:lnTo>
                  <a:lnTo>
                    <a:pt x="2288" y="1664"/>
                  </a:lnTo>
                  <a:lnTo>
                    <a:pt x="2288" y="1645"/>
                  </a:lnTo>
                  <a:lnTo>
                    <a:pt x="2250" y="1645"/>
                  </a:lnTo>
                  <a:lnTo>
                    <a:pt x="2250" y="1626"/>
                  </a:lnTo>
                  <a:lnTo>
                    <a:pt x="2231" y="1626"/>
                  </a:lnTo>
                  <a:lnTo>
                    <a:pt x="2231" y="1607"/>
                  </a:lnTo>
                  <a:lnTo>
                    <a:pt x="2212" y="1607"/>
                  </a:lnTo>
                  <a:lnTo>
                    <a:pt x="2212" y="1589"/>
                  </a:lnTo>
                  <a:lnTo>
                    <a:pt x="2231" y="1589"/>
                  </a:lnTo>
                  <a:lnTo>
                    <a:pt x="2231" y="1570"/>
                  </a:lnTo>
                  <a:lnTo>
                    <a:pt x="2325" y="1570"/>
                  </a:lnTo>
                  <a:lnTo>
                    <a:pt x="2325" y="1589"/>
                  </a:lnTo>
                  <a:lnTo>
                    <a:pt x="2344" y="1589"/>
                  </a:lnTo>
                  <a:lnTo>
                    <a:pt x="2344" y="1607"/>
                  </a:lnTo>
                  <a:lnTo>
                    <a:pt x="2306" y="1607"/>
                  </a:lnTo>
                  <a:lnTo>
                    <a:pt x="2306" y="1589"/>
                  </a:lnTo>
                  <a:close/>
                  <a:moveTo>
                    <a:pt x="2420" y="1702"/>
                  </a:moveTo>
                  <a:lnTo>
                    <a:pt x="2439" y="1702"/>
                  </a:lnTo>
                  <a:lnTo>
                    <a:pt x="2439" y="1645"/>
                  </a:lnTo>
                  <a:lnTo>
                    <a:pt x="2477" y="1645"/>
                  </a:lnTo>
                  <a:lnTo>
                    <a:pt x="2477" y="1702"/>
                  </a:lnTo>
                  <a:lnTo>
                    <a:pt x="2458" y="1702"/>
                  </a:lnTo>
                  <a:lnTo>
                    <a:pt x="2458" y="1721"/>
                  </a:lnTo>
                  <a:lnTo>
                    <a:pt x="2420" y="1721"/>
                  </a:lnTo>
                  <a:lnTo>
                    <a:pt x="2420" y="1702"/>
                  </a:lnTo>
                  <a:close/>
                  <a:moveTo>
                    <a:pt x="2722" y="1740"/>
                  </a:moveTo>
                  <a:lnTo>
                    <a:pt x="2798" y="1740"/>
                  </a:lnTo>
                  <a:lnTo>
                    <a:pt x="2798" y="1721"/>
                  </a:lnTo>
                  <a:lnTo>
                    <a:pt x="2817" y="1721"/>
                  </a:lnTo>
                  <a:lnTo>
                    <a:pt x="2817" y="1702"/>
                  </a:lnTo>
                  <a:lnTo>
                    <a:pt x="2741" y="1702"/>
                  </a:lnTo>
                  <a:lnTo>
                    <a:pt x="2741" y="1683"/>
                  </a:lnTo>
                  <a:lnTo>
                    <a:pt x="2722" y="1683"/>
                  </a:lnTo>
                  <a:lnTo>
                    <a:pt x="2722" y="1570"/>
                  </a:lnTo>
                  <a:lnTo>
                    <a:pt x="2760" y="1570"/>
                  </a:lnTo>
                  <a:lnTo>
                    <a:pt x="2760" y="1683"/>
                  </a:lnTo>
                  <a:lnTo>
                    <a:pt x="2817" y="1683"/>
                  </a:lnTo>
                  <a:lnTo>
                    <a:pt x="2817" y="1570"/>
                  </a:lnTo>
                  <a:lnTo>
                    <a:pt x="2855" y="1570"/>
                  </a:lnTo>
                  <a:lnTo>
                    <a:pt x="2855" y="1721"/>
                  </a:lnTo>
                  <a:lnTo>
                    <a:pt x="2836" y="1721"/>
                  </a:lnTo>
                  <a:lnTo>
                    <a:pt x="2836" y="1740"/>
                  </a:lnTo>
                  <a:lnTo>
                    <a:pt x="2817" y="1740"/>
                  </a:lnTo>
                  <a:lnTo>
                    <a:pt x="2817" y="1759"/>
                  </a:lnTo>
                  <a:lnTo>
                    <a:pt x="2722" y="1759"/>
                  </a:lnTo>
                  <a:lnTo>
                    <a:pt x="2722" y="1740"/>
                  </a:lnTo>
                  <a:close/>
                  <a:moveTo>
                    <a:pt x="2912" y="1683"/>
                  </a:moveTo>
                  <a:lnTo>
                    <a:pt x="2893" y="1683"/>
                  </a:lnTo>
                  <a:lnTo>
                    <a:pt x="2893" y="1589"/>
                  </a:lnTo>
                  <a:lnTo>
                    <a:pt x="2912" y="1589"/>
                  </a:lnTo>
                  <a:lnTo>
                    <a:pt x="2912" y="1570"/>
                  </a:lnTo>
                  <a:lnTo>
                    <a:pt x="3006" y="1570"/>
                  </a:lnTo>
                  <a:lnTo>
                    <a:pt x="3006" y="1589"/>
                  </a:lnTo>
                  <a:lnTo>
                    <a:pt x="3025" y="1589"/>
                  </a:lnTo>
                  <a:lnTo>
                    <a:pt x="3025" y="1683"/>
                  </a:lnTo>
                  <a:lnTo>
                    <a:pt x="3006" y="1683"/>
                  </a:lnTo>
                  <a:lnTo>
                    <a:pt x="3006" y="1702"/>
                  </a:lnTo>
                  <a:lnTo>
                    <a:pt x="2912" y="1702"/>
                  </a:lnTo>
                  <a:lnTo>
                    <a:pt x="2912" y="1683"/>
                  </a:lnTo>
                  <a:close/>
                  <a:moveTo>
                    <a:pt x="2987" y="1589"/>
                  </a:moveTo>
                  <a:lnTo>
                    <a:pt x="2930" y="1589"/>
                  </a:lnTo>
                  <a:lnTo>
                    <a:pt x="2930" y="1683"/>
                  </a:lnTo>
                  <a:lnTo>
                    <a:pt x="2987" y="1683"/>
                  </a:lnTo>
                  <a:lnTo>
                    <a:pt x="2987" y="1589"/>
                  </a:lnTo>
                  <a:close/>
                  <a:moveTo>
                    <a:pt x="3063" y="1570"/>
                  </a:moveTo>
                  <a:lnTo>
                    <a:pt x="3101" y="1570"/>
                  </a:lnTo>
                  <a:lnTo>
                    <a:pt x="3101" y="1683"/>
                  </a:lnTo>
                  <a:lnTo>
                    <a:pt x="3138" y="1683"/>
                  </a:lnTo>
                  <a:lnTo>
                    <a:pt x="3138" y="1702"/>
                  </a:lnTo>
                  <a:lnTo>
                    <a:pt x="3082" y="1702"/>
                  </a:lnTo>
                  <a:lnTo>
                    <a:pt x="3082" y="1683"/>
                  </a:lnTo>
                  <a:lnTo>
                    <a:pt x="3063" y="1683"/>
                  </a:lnTo>
                  <a:lnTo>
                    <a:pt x="3063" y="1570"/>
                  </a:lnTo>
                  <a:close/>
                  <a:moveTo>
                    <a:pt x="3138" y="1570"/>
                  </a:moveTo>
                  <a:lnTo>
                    <a:pt x="3176" y="1570"/>
                  </a:lnTo>
                  <a:lnTo>
                    <a:pt x="3176" y="1683"/>
                  </a:lnTo>
                  <a:lnTo>
                    <a:pt x="3195" y="1683"/>
                  </a:lnTo>
                  <a:lnTo>
                    <a:pt x="3195" y="1702"/>
                  </a:lnTo>
                  <a:lnTo>
                    <a:pt x="3157" y="1702"/>
                  </a:lnTo>
                  <a:lnTo>
                    <a:pt x="3157" y="1683"/>
                  </a:lnTo>
                  <a:lnTo>
                    <a:pt x="3138" y="1683"/>
                  </a:lnTo>
                  <a:lnTo>
                    <a:pt x="3138" y="1570"/>
                  </a:lnTo>
                  <a:close/>
                  <a:moveTo>
                    <a:pt x="3517" y="1702"/>
                  </a:moveTo>
                  <a:lnTo>
                    <a:pt x="3479" y="1702"/>
                  </a:lnTo>
                  <a:lnTo>
                    <a:pt x="3479" y="1683"/>
                  </a:lnTo>
                  <a:lnTo>
                    <a:pt x="3460" y="1683"/>
                  </a:lnTo>
                  <a:lnTo>
                    <a:pt x="3460" y="1702"/>
                  </a:lnTo>
                  <a:lnTo>
                    <a:pt x="3422" y="1702"/>
                  </a:lnTo>
                  <a:lnTo>
                    <a:pt x="3422" y="1683"/>
                  </a:lnTo>
                  <a:lnTo>
                    <a:pt x="3403" y="1683"/>
                  </a:lnTo>
                  <a:lnTo>
                    <a:pt x="3403" y="1570"/>
                  </a:lnTo>
                  <a:lnTo>
                    <a:pt x="3441" y="1570"/>
                  </a:lnTo>
                  <a:lnTo>
                    <a:pt x="3441" y="1664"/>
                  </a:lnTo>
                  <a:lnTo>
                    <a:pt x="3460" y="1664"/>
                  </a:lnTo>
                  <a:lnTo>
                    <a:pt x="3460" y="1607"/>
                  </a:lnTo>
                  <a:lnTo>
                    <a:pt x="3479" y="1607"/>
                  </a:lnTo>
                  <a:lnTo>
                    <a:pt x="3479" y="1664"/>
                  </a:lnTo>
                  <a:lnTo>
                    <a:pt x="3498" y="1664"/>
                  </a:lnTo>
                  <a:lnTo>
                    <a:pt x="3498" y="1570"/>
                  </a:lnTo>
                  <a:lnTo>
                    <a:pt x="3536" y="1570"/>
                  </a:lnTo>
                  <a:lnTo>
                    <a:pt x="3536" y="1683"/>
                  </a:lnTo>
                  <a:lnTo>
                    <a:pt x="3517" y="1683"/>
                  </a:lnTo>
                  <a:lnTo>
                    <a:pt x="3517" y="1702"/>
                  </a:lnTo>
                  <a:close/>
                  <a:moveTo>
                    <a:pt x="3611" y="1570"/>
                  </a:moveTo>
                  <a:lnTo>
                    <a:pt x="3668" y="1570"/>
                  </a:lnTo>
                  <a:lnTo>
                    <a:pt x="3668" y="1683"/>
                  </a:lnTo>
                  <a:lnTo>
                    <a:pt x="3687" y="1683"/>
                  </a:lnTo>
                  <a:lnTo>
                    <a:pt x="3687" y="1702"/>
                  </a:lnTo>
                  <a:lnTo>
                    <a:pt x="3611" y="1702"/>
                  </a:lnTo>
                  <a:lnTo>
                    <a:pt x="3611" y="1683"/>
                  </a:lnTo>
                  <a:lnTo>
                    <a:pt x="3630" y="1683"/>
                  </a:lnTo>
                  <a:lnTo>
                    <a:pt x="3630" y="1589"/>
                  </a:lnTo>
                  <a:lnTo>
                    <a:pt x="3611" y="1589"/>
                  </a:lnTo>
                  <a:lnTo>
                    <a:pt x="3611" y="1570"/>
                  </a:lnTo>
                  <a:close/>
                  <a:moveTo>
                    <a:pt x="3630" y="1513"/>
                  </a:moveTo>
                  <a:lnTo>
                    <a:pt x="3668" y="1513"/>
                  </a:lnTo>
                  <a:lnTo>
                    <a:pt x="3668" y="1551"/>
                  </a:lnTo>
                  <a:lnTo>
                    <a:pt x="3630" y="1551"/>
                  </a:lnTo>
                  <a:lnTo>
                    <a:pt x="3630" y="1513"/>
                  </a:lnTo>
                  <a:close/>
                  <a:moveTo>
                    <a:pt x="3781" y="1513"/>
                  </a:moveTo>
                  <a:lnTo>
                    <a:pt x="3838" y="1513"/>
                  </a:lnTo>
                  <a:lnTo>
                    <a:pt x="3838" y="1683"/>
                  </a:lnTo>
                  <a:lnTo>
                    <a:pt x="3857" y="1683"/>
                  </a:lnTo>
                  <a:lnTo>
                    <a:pt x="3857" y="1702"/>
                  </a:lnTo>
                  <a:lnTo>
                    <a:pt x="3781" y="1702"/>
                  </a:lnTo>
                  <a:lnTo>
                    <a:pt x="3781" y="1683"/>
                  </a:lnTo>
                  <a:lnTo>
                    <a:pt x="3800" y="1683"/>
                  </a:lnTo>
                  <a:lnTo>
                    <a:pt x="3800" y="1532"/>
                  </a:lnTo>
                  <a:lnTo>
                    <a:pt x="3781" y="1532"/>
                  </a:lnTo>
                  <a:lnTo>
                    <a:pt x="3781" y="1513"/>
                  </a:lnTo>
                  <a:close/>
                  <a:moveTo>
                    <a:pt x="3952" y="1513"/>
                  </a:moveTo>
                  <a:lnTo>
                    <a:pt x="4008" y="1513"/>
                  </a:lnTo>
                  <a:lnTo>
                    <a:pt x="4008" y="1683"/>
                  </a:lnTo>
                  <a:lnTo>
                    <a:pt x="4027" y="1683"/>
                  </a:lnTo>
                  <a:lnTo>
                    <a:pt x="4027" y="1702"/>
                  </a:lnTo>
                  <a:lnTo>
                    <a:pt x="3952" y="1702"/>
                  </a:lnTo>
                  <a:lnTo>
                    <a:pt x="3952" y="1683"/>
                  </a:lnTo>
                  <a:lnTo>
                    <a:pt x="3970" y="1683"/>
                  </a:lnTo>
                  <a:lnTo>
                    <a:pt x="3970" y="1532"/>
                  </a:lnTo>
                  <a:lnTo>
                    <a:pt x="3952" y="1532"/>
                  </a:lnTo>
                  <a:lnTo>
                    <a:pt x="3952" y="1513"/>
                  </a:lnTo>
                  <a:close/>
                  <a:moveTo>
                    <a:pt x="4292" y="1513"/>
                  </a:moveTo>
                  <a:lnTo>
                    <a:pt x="4349" y="1513"/>
                  </a:lnTo>
                  <a:lnTo>
                    <a:pt x="4349" y="1683"/>
                  </a:lnTo>
                  <a:lnTo>
                    <a:pt x="4368" y="1683"/>
                  </a:lnTo>
                  <a:lnTo>
                    <a:pt x="4368" y="1702"/>
                  </a:lnTo>
                  <a:lnTo>
                    <a:pt x="4292" y="1702"/>
                  </a:lnTo>
                  <a:lnTo>
                    <a:pt x="4292" y="1683"/>
                  </a:lnTo>
                  <a:lnTo>
                    <a:pt x="4311" y="1683"/>
                  </a:lnTo>
                  <a:lnTo>
                    <a:pt x="4311" y="1532"/>
                  </a:lnTo>
                  <a:lnTo>
                    <a:pt x="4292" y="1532"/>
                  </a:lnTo>
                  <a:lnTo>
                    <a:pt x="4292" y="1513"/>
                  </a:lnTo>
                  <a:close/>
                  <a:moveTo>
                    <a:pt x="4443" y="1683"/>
                  </a:moveTo>
                  <a:lnTo>
                    <a:pt x="4424" y="1683"/>
                  </a:lnTo>
                  <a:lnTo>
                    <a:pt x="4424" y="1589"/>
                  </a:lnTo>
                  <a:lnTo>
                    <a:pt x="4443" y="1589"/>
                  </a:lnTo>
                  <a:lnTo>
                    <a:pt x="4443" y="1570"/>
                  </a:lnTo>
                  <a:lnTo>
                    <a:pt x="4538" y="1570"/>
                  </a:lnTo>
                  <a:lnTo>
                    <a:pt x="4538" y="1589"/>
                  </a:lnTo>
                  <a:lnTo>
                    <a:pt x="4557" y="1589"/>
                  </a:lnTo>
                  <a:lnTo>
                    <a:pt x="4557" y="1683"/>
                  </a:lnTo>
                  <a:lnTo>
                    <a:pt x="4538" y="1683"/>
                  </a:lnTo>
                  <a:lnTo>
                    <a:pt x="4538" y="1702"/>
                  </a:lnTo>
                  <a:lnTo>
                    <a:pt x="4443" y="1702"/>
                  </a:lnTo>
                  <a:lnTo>
                    <a:pt x="4443" y="1683"/>
                  </a:lnTo>
                  <a:close/>
                  <a:moveTo>
                    <a:pt x="4519" y="1589"/>
                  </a:moveTo>
                  <a:lnTo>
                    <a:pt x="4462" y="1589"/>
                  </a:lnTo>
                  <a:lnTo>
                    <a:pt x="4462" y="1683"/>
                  </a:lnTo>
                  <a:lnTo>
                    <a:pt x="4519" y="1683"/>
                  </a:lnTo>
                  <a:lnTo>
                    <a:pt x="4519" y="1589"/>
                  </a:lnTo>
                  <a:close/>
                  <a:moveTo>
                    <a:pt x="4689" y="1589"/>
                  </a:moveTo>
                  <a:lnTo>
                    <a:pt x="4632" y="1589"/>
                  </a:lnTo>
                  <a:lnTo>
                    <a:pt x="4632" y="1607"/>
                  </a:lnTo>
                  <a:lnTo>
                    <a:pt x="4651" y="1607"/>
                  </a:lnTo>
                  <a:lnTo>
                    <a:pt x="4651" y="1626"/>
                  </a:lnTo>
                  <a:lnTo>
                    <a:pt x="4689" y="1626"/>
                  </a:lnTo>
                  <a:lnTo>
                    <a:pt x="4689" y="1645"/>
                  </a:lnTo>
                  <a:lnTo>
                    <a:pt x="4708" y="1645"/>
                  </a:lnTo>
                  <a:lnTo>
                    <a:pt x="4708" y="1664"/>
                  </a:lnTo>
                  <a:lnTo>
                    <a:pt x="4727" y="1664"/>
                  </a:lnTo>
                  <a:lnTo>
                    <a:pt x="4727" y="1683"/>
                  </a:lnTo>
                  <a:lnTo>
                    <a:pt x="4708" y="1683"/>
                  </a:lnTo>
                  <a:lnTo>
                    <a:pt x="4708" y="1702"/>
                  </a:lnTo>
                  <a:lnTo>
                    <a:pt x="4613" y="1702"/>
                  </a:lnTo>
                  <a:lnTo>
                    <a:pt x="4613" y="1683"/>
                  </a:lnTo>
                  <a:lnTo>
                    <a:pt x="4594" y="1683"/>
                  </a:lnTo>
                  <a:lnTo>
                    <a:pt x="4594" y="1664"/>
                  </a:lnTo>
                  <a:lnTo>
                    <a:pt x="4632" y="1664"/>
                  </a:lnTo>
                  <a:lnTo>
                    <a:pt x="4632" y="1683"/>
                  </a:lnTo>
                  <a:lnTo>
                    <a:pt x="4689" y="1683"/>
                  </a:lnTo>
                  <a:lnTo>
                    <a:pt x="4689" y="1664"/>
                  </a:lnTo>
                  <a:lnTo>
                    <a:pt x="4670" y="1664"/>
                  </a:lnTo>
                  <a:lnTo>
                    <a:pt x="4670" y="1645"/>
                  </a:lnTo>
                  <a:lnTo>
                    <a:pt x="4632" y="1645"/>
                  </a:lnTo>
                  <a:lnTo>
                    <a:pt x="4632" y="1626"/>
                  </a:lnTo>
                  <a:lnTo>
                    <a:pt x="4613" y="1626"/>
                  </a:lnTo>
                  <a:lnTo>
                    <a:pt x="4613" y="1607"/>
                  </a:lnTo>
                  <a:lnTo>
                    <a:pt x="4594" y="1607"/>
                  </a:lnTo>
                  <a:lnTo>
                    <a:pt x="4594" y="1589"/>
                  </a:lnTo>
                  <a:lnTo>
                    <a:pt x="4613" y="1589"/>
                  </a:lnTo>
                  <a:lnTo>
                    <a:pt x="4613" y="1570"/>
                  </a:lnTo>
                  <a:lnTo>
                    <a:pt x="4708" y="1570"/>
                  </a:lnTo>
                  <a:lnTo>
                    <a:pt x="4708" y="1589"/>
                  </a:lnTo>
                  <a:lnTo>
                    <a:pt x="4727" y="1589"/>
                  </a:lnTo>
                  <a:lnTo>
                    <a:pt x="4727" y="1607"/>
                  </a:lnTo>
                  <a:lnTo>
                    <a:pt x="4689" y="1607"/>
                  </a:lnTo>
                  <a:lnTo>
                    <a:pt x="4689" y="1589"/>
                  </a:lnTo>
                  <a:close/>
                  <a:moveTo>
                    <a:pt x="4784" y="1570"/>
                  </a:moveTo>
                  <a:lnTo>
                    <a:pt x="4878" y="1570"/>
                  </a:lnTo>
                  <a:lnTo>
                    <a:pt x="4878" y="1589"/>
                  </a:lnTo>
                  <a:lnTo>
                    <a:pt x="4897" y="1589"/>
                  </a:lnTo>
                  <a:lnTo>
                    <a:pt x="4897" y="1626"/>
                  </a:lnTo>
                  <a:lnTo>
                    <a:pt x="4802" y="1626"/>
                  </a:lnTo>
                  <a:lnTo>
                    <a:pt x="4802" y="1683"/>
                  </a:lnTo>
                  <a:lnTo>
                    <a:pt x="4859" y="1683"/>
                  </a:lnTo>
                  <a:lnTo>
                    <a:pt x="4859" y="1664"/>
                  </a:lnTo>
                  <a:lnTo>
                    <a:pt x="4897" y="1664"/>
                  </a:lnTo>
                  <a:lnTo>
                    <a:pt x="4897" y="1683"/>
                  </a:lnTo>
                  <a:lnTo>
                    <a:pt x="4878" y="1683"/>
                  </a:lnTo>
                  <a:lnTo>
                    <a:pt x="4878" y="1702"/>
                  </a:lnTo>
                  <a:lnTo>
                    <a:pt x="4784" y="1702"/>
                  </a:lnTo>
                  <a:lnTo>
                    <a:pt x="4784" y="1683"/>
                  </a:lnTo>
                  <a:lnTo>
                    <a:pt x="4765" y="1683"/>
                  </a:lnTo>
                  <a:lnTo>
                    <a:pt x="4765" y="1589"/>
                  </a:lnTo>
                  <a:lnTo>
                    <a:pt x="4784" y="1589"/>
                  </a:lnTo>
                  <a:lnTo>
                    <a:pt x="4784" y="1570"/>
                  </a:lnTo>
                  <a:close/>
                  <a:moveTo>
                    <a:pt x="4802" y="1607"/>
                  </a:moveTo>
                  <a:lnTo>
                    <a:pt x="4859" y="1607"/>
                  </a:lnTo>
                  <a:lnTo>
                    <a:pt x="4859" y="1589"/>
                  </a:lnTo>
                  <a:lnTo>
                    <a:pt x="4802" y="1589"/>
                  </a:lnTo>
                  <a:lnTo>
                    <a:pt x="4802" y="1607"/>
                  </a:lnTo>
                  <a:close/>
                  <a:moveTo>
                    <a:pt x="5181" y="1702"/>
                  </a:moveTo>
                  <a:lnTo>
                    <a:pt x="5124" y="1702"/>
                  </a:lnTo>
                  <a:lnTo>
                    <a:pt x="5124" y="1683"/>
                  </a:lnTo>
                  <a:lnTo>
                    <a:pt x="5105" y="1683"/>
                  </a:lnTo>
                  <a:lnTo>
                    <a:pt x="5105" y="1626"/>
                  </a:lnTo>
                  <a:lnTo>
                    <a:pt x="5124" y="1626"/>
                  </a:lnTo>
                  <a:lnTo>
                    <a:pt x="5124" y="1607"/>
                  </a:lnTo>
                  <a:lnTo>
                    <a:pt x="5181" y="1607"/>
                  </a:lnTo>
                  <a:lnTo>
                    <a:pt x="5181" y="1589"/>
                  </a:lnTo>
                  <a:lnTo>
                    <a:pt x="5124" y="1589"/>
                  </a:lnTo>
                  <a:lnTo>
                    <a:pt x="5124" y="1570"/>
                  </a:lnTo>
                  <a:lnTo>
                    <a:pt x="5200" y="1570"/>
                  </a:lnTo>
                  <a:lnTo>
                    <a:pt x="5200" y="1589"/>
                  </a:lnTo>
                  <a:lnTo>
                    <a:pt x="5218" y="1589"/>
                  </a:lnTo>
                  <a:lnTo>
                    <a:pt x="5218" y="1683"/>
                  </a:lnTo>
                  <a:lnTo>
                    <a:pt x="5237" y="1683"/>
                  </a:lnTo>
                  <a:lnTo>
                    <a:pt x="5237" y="1702"/>
                  </a:lnTo>
                  <a:lnTo>
                    <a:pt x="5200" y="1702"/>
                  </a:lnTo>
                  <a:lnTo>
                    <a:pt x="5200" y="1683"/>
                  </a:lnTo>
                  <a:lnTo>
                    <a:pt x="5181" y="1683"/>
                  </a:lnTo>
                  <a:lnTo>
                    <a:pt x="5181" y="1683"/>
                  </a:lnTo>
                  <a:lnTo>
                    <a:pt x="5181" y="1626"/>
                  </a:lnTo>
                  <a:lnTo>
                    <a:pt x="5143" y="1626"/>
                  </a:lnTo>
                  <a:lnTo>
                    <a:pt x="5143" y="1683"/>
                  </a:lnTo>
                  <a:lnTo>
                    <a:pt x="5181" y="1683"/>
                  </a:lnTo>
                  <a:lnTo>
                    <a:pt x="5181" y="1702"/>
                  </a:lnTo>
                  <a:close/>
                  <a:moveTo>
                    <a:pt x="5294" y="1589"/>
                  </a:moveTo>
                  <a:lnTo>
                    <a:pt x="5275" y="1589"/>
                  </a:lnTo>
                  <a:lnTo>
                    <a:pt x="5275" y="1570"/>
                  </a:lnTo>
                  <a:lnTo>
                    <a:pt x="5313" y="1570"/>
                  </a:lnTo>
                  <a:lnTo>
                    <a:pt x="5313" y="1589"/>
                  </a:lnTo>
                  <a:lnTo>
                    <a:pt x="5332" y="1589"/>
                  </a:lnTo>
                  <a:lnTo>
                    <a:pt x="5332" y="1702"/>
                  </a:lnTo>
                  <a:lnTo>
                    <a:pt x="5294" y="1702"/>
                  </a:lnTo>
                  <a:lnTo>
                    <a:pt x="5294" y="1589"/>
                  </a:lnTo>
                  <a:close/>
                  <a:moveTo>
                    <a:pt x="5332" y="1570"/>
                  </a:moveTo>
                  <a:lnTo>
                    <a:pt x="5389" y="1570"/>
                  </a:lnTo>
                  <a:lnTo>
                    <a:pt x="5389" y="1589"/>
                  </a:lnTo>
                  <a:lnTo>
                    <a:pt x="5408" y="1589"/>
                  </a:lnTo>
                  <a:lnTo>
                    <a:pt x="5408" y="1702"/>
                  </a:lnTo>
                  <a:lnTo>
                    <a:pt x="5370" y="1702"/>
                  </a:lnTo>
                  <a:lnTo>
                    <a:pt x="5370" y="1589"/>
                  </a:lnTo>
                  <a:lnTo>
                    <a:pt x="5332" y="1589"/>
                  </a:lnTo>
                  <a:lnTo>
                    <a:pt x="5332" y="1570"/>
                  </a:lnTo>
                  <a:close/>
                  <a:moveTo>
                    <a:pt x="5445" y="1740"/>
                  </a:moveTo>
                  <a:lnTo>
                    <a:pt x="5521" y="1740"/>
                  </a:lnTo>
                  <a:lnTo>
                    <a:pt x="5521" y="1721"/>
                  </a:lnTo>
                  <a:lnTo>
                    <a:pt x="5540" y="1721"/>
                  </a:lnTo>
                  <a:lnTo>
                    <a:pt x="5540" y="1702"/>
                  </a:lnTo>
                  <a:lnTo>
                    <a:pt x="5464" y="1702"/>
                  </a:lnTo>
                  <a:lnTo>
                    <a:pt x="5464" y="1683"/>
                  </a:lnTo>
                  <a:lnTo>
                    <a:pt x="5445" y="1683"/>
                  </a:lnTo>
                  <a:lnTo>
                    <a:pt x="5445" y="1570"/>
                  </a:lnTo>
                  <a:lnTo>
                    <a:pt x="5483" y="1570"/>
                  </a:lnTo>
                  <a:lnTo>
                    <a:pt x="5483" y="1683"/>
                  </a:lnTo>
                  <a:lnTo>
                    <a:pt x="5540" y="1683"/>
                  </a:lnTo>
                  <a:lnTo>
                    <a:pt x="5540" y="1570"/>
                  </a:lnTo>
                  <a:lnTo>
                    <a:pt x="5578" y="1570"/>
                  </a:lnTo>
                  <a:lnTo>
                    <a:pt x="5578" y="1721"/>
                  </a:lnTo>
                  <a:lnTo>
                    <a:pt x="5559" y="1721"/>
                  </a:lnTo>
                  <a:lnTo>
                    <a:pt x="5559" y="1740"/>
                  </a:lnTo>
                  <a:lnTo>
                    <a:pt x="5540" y="1740"/>
                  </a:lnTo>
                  <a:lnTo>
                    <a:pt x="5540" y="1759"/>
                  </a:lnTo>
                  <a:lnTo>
                    <a:pt x="5445" y="1759"/>
                  </a:lnTo>
                  <a:lnTo>
                    <a:pt x="5445" y="1740"/>
                  </a:lnTo>
                  <a:close/>
                  <a:moveTo>
                    <a:pt x="5786" y="1570"/>
                  </a:moveTo>
                  <a:lnTo>
                    <a:pt x="5824" y="1570"/>
                  </a:lnTo>
                  <a:lnTo>
                    <a:pt x="5824" y="1683"/>
                  </a:lnTo>
                  <a:lnTo>
                    <a:pt x="5861" y="1683"/>
                  </a:lnTo>
                  <a:lnTo>
                    <a:pt x="5861" y="1702"/>
                  </a:lnTo>
                  <a:lnTo>
                    <a:pt x="5805" y="1702"/>
                  </a:lnTo>
                  <a:lnTo>
                    <a:pt x="5805" y="1683"/>
                  </a:lnTo>
                  <a:lnTo>
                    <a:pt x="5786" y="1683"/>
                  </a:lnTo>
                  <a:lnTo>
                    <a:pt x="5786" y="1570"/>
                  </a:lnTo>
                  <a:close/>
                  <a:moveTo>
                    <a:pt x="5861" y="1570"/>
                  </a:moveTo>
                  <a:lnTo>
                    <a:pt x="5899" y="1570"/>
                  </a:lnTo>
                  <a:lnTo>
                    <a:pt x="5899" y="1683"/>
                  </a:lnTo>
                  <a:lnTo>
                    <a:pt x="5918" y="1683"/>
                  </a:lnTo>
                  <a:lnTo>
                    <a:pt x="5918" y="1702"/>
                  </a:lnTo>
                  <a:lnTo>
                    <a:pt x="5880" y="1702"/>
                  </a:lnTo>
                  <a:lnTo>
                    <a:pt x="5880" y="1683"/>
                  </a:lnTo>
                  <a:lnTo>
                    <a:pt x="5861" y="1683"/>
                  </a:lnTo>
                  <a:lnTo>
                    <a:pt x="5861" y="1570"/>
                  </a:lnTo>
                  <a:close/>
                  <a:moveTo>
                    <a:pt x="5975" y="1589"/>
                  </a:moveTo>
                  <a:lnTo>
                    <a:pt x="5956" y="1589"/>
                  </a:lnTo>
                  <a:lnTo>
                    <a:pt x="5956" y="1570"/>
                  </a:lnTo>
                  <a:lnTo>
                    <a:pt x="5994" y="1570"/>
                  </a:lnTo>
                  <a:lnTo>
                    <a:pt x="5994" y="1589"/>
                  </a:lnTo>
                  <a:lnTo>
                    <a:pt x="6013" y="1589"/>
                  </a:lnTo>
                  <a:lnTo>
                    <a:pt x="6013" y="1702"/>
                  </a:lnTo>
                  <a:lnTo>
                    <a:pt x="5975" y="1702"/>
                  </a:lnTo>
                  <a:lnTo>
                    <a:pt x="5975" y="1589"/>
                  </a:lnTo>
                  <a:close/>
                  <a:moveTo>
                    <a:pt x="6013" y="1570"/>
                  </a:moveTo>
                  <a:lnTo>
                    <a:pt x="6069" y="1570"/>
                  </a:lnTo>
                  <a:lnTo>
                    <a:pt x="6069" y="1589"/>
                  </a:lnTo>
                  <a:lnTo>
                    <a:pt x="6088" y="1589"/>
                  </a:lnTo>
                  <a:lnTo>
                    <a:pt x="6088" y="1702"/>
                  </a:lnTo>
                  <a:lnTo>
                    <a:pt x="6050" y="1702"/>
                  </a:lnTo>
                  <a:lnTo>
                    <a:pt x="6050" y="1589"/>
                  </a:lnTo>
                  <a:lnTo>
                    <a:pt x="6013" y="1589"/>
                  </a:lnTo>
                  <a:lnTo>
                    <a:pt x="6013" y="1570"/>
                  </a:lnTo>
                  <a:close/>
                  <a:moveTo>
                    <a:pt x="6221" y="1589"/>
                  </a:moveTo>
                  <a:lnTo>
                    <a:pt x="6164" y="1589"/>
                  </a:lnTo>
                  <a:lnTo>
                    <a:pt x="6164" y="1607"/>
                  </a:lnTo>
                  <a:lnTo>
                    <a:pt x="6183" y="1607"/>
                  </a:lnTo>
                  <a:lnTo>
                    <a:pt x="6183" y="1626"/>
                  </a:lnTo>
                  <a:lnTo>
                    <a:pt x="6221" y="1626"/>
                  </a:lnTo>
                  <a:lnTo>
                    <a:pt x="6221" y="1645"/>
                  </a:lnTo>
                  <a:lnTo>
                    <a:pt x="6239" y="1645"/>
                  </a:lnTo>
                  <a:lnTo>
                    <a:pt x="6239" y="1664"/>
                  </a:lnTo>
                  <a:lnTo>
                    <a:pt x="6258" y="1664"/>
                  </a:lnTo>
                  <a:lnTo>
                    <a:pt x="6258" y="1683"/>
                  </a:lnTo>
                  <a:lnTo>
                    <a:pt x="6239" y="1683"/>
                  </a:lnTo>
                  <a:lnTo>
                    <a:pt x="6239" y="1702"/>
                  </a:lnTo>
                  <a:lnTo>
                    <a:pt x="6145" y="1702"/>
                  </a:lnTo>
                  <a:lnTo>
                    <a:pt x="6145" y="1683"/>
                  </a:lnTo>
                  <a:lnTo>
                    <a:pt x="6126" y="1683"/>
                  </a:lnTo>
                  <a:lnTo>
                    <a:pt x="6126" y="1664"/>
                  </a:lnTo>
                  <a:lnTo>
                    <a:pt x="6164" y="1664"/>
                  </a:lnTo>
                  <a:lnTo>
                    <a:pt x="6164" y="1683"/>
                  </a:lnTo>
                  <a:lnTo>
                    <a:pt x="6221" y="1683"/>
                  </a:lnTo>
                  <a:lnTo>
                    <a:pt x="6221" y="1664"/>
                  </a:lnTo>
                  <a:lnTo>
                    <a:pt x="6202" y="1664"/>
                  </a:lnTo>
                  <a:lnTo>
                    <a:pt x="6202" y="1645"/>
                  </a:lnTo>
                  <a:lnTo>
                    <a:pt x="6164" y="1645"/>
                  </a:lnTo>
                  <a:lnTo>
                    <a:pt x="6164" y="1626"/>
                  </a:lnTo>
                  <a:lnTo>
                    <a:pt x="6145" y="1626"/>
                  </a:lnTo>
                  <a:lnTo>
                    <a:pt x="6145" y="1607"/>
                  </a:lnTo>
                  <a:lnTo>
                    <a:pt x="6126" y="1607"/>
                  </a:lnTo>
                  <a:lnTo>
                    <a:pt x="6126" y="1589"/>
                  </a:lnTo>
                  <a:lnTo>
                    <a:pt x="6145" y="1589"/>
                  </a:lnTo>
                  <a:lnTo>
                    <a:pt x="6145" y="1570"/>
                  </a:lnTo>
                  <a:lnTo>
                    <a:pt x="6239" y="1570"/>
                  </a:lnTo>
                  <a:lnTo>
                    <a:pt x="6239" y="1589"/>
                  </a:lnTo>
                  <a:lnTo>
                    <a:pt x="6258" y="1589"/>
                  </a:lnTo>
                  <a:lnTo>
                    <a:pt x="6258" y="1607"/>
                  </a:lnTo>
                  <a:lnTo>
                    <a:pt x="6221" y="1607"/>
                  </a:lnTo>
                  <a:lnTo>
                    <a:pt x="6221" y="1589"/>
                  </a:lnTo>
                  <a:close/>
                  <a:moveTo>
                    <a:pt x="6372" y="1702"/>
                  </a:moveTo>
                  <a:lnTo>
                    <a:pt x="6315" y="1702"/>
                  </a:lnTo>
                  <a:lnTo>
                    <a:pt x="6315" y="1683"/>
                  </a:lnTo>
                  <a:lnTo>
                    <a:pt x="6296" y="1683"/>
                  </a:lnTo>
                  <a:lnTo>
                    <a:pt x="6296" y="1626"/>
                  </a:lnTo>
                  <a:lnTo>
                    <a:pt x="6315" y="1626"/>
                  </a:lnTo>
                  <a:lnTo>
                    <a:pt x="6315" y="1607"/>
                  </a:lnTo>
                  <a:lnTo>
                    <a:pt x="6372" y="1607"/>
                  </a:lnTo>
                  <a:lnTo>
                    <a:pt x="6372" y="1589"/>
                  </a:lnTo>
                  <a:lnTo>
                    <a:pt x="6315" y="1589"/>
                  </a:lnTo>
                  <a:lnTo>
                    <a:pt x="6315" y="1570"/>
                  </a:lnTo>
                  <a:lnTo>
                    <a:pt x="6391" y="1570"/>
                  </a:lnTo>
                  <a:lnTo>
                    <a:pt x="6391" y="1589"/>
                  </a:lnTo>
                  <a:lnTo>
                    <a:pt x="6410" y="1589"/>
                  </a:lnTo>
                  <a:lnTo>
                    <a:pt x="6410" y="1683"/>
                  </a:lnTo>
                  <a:lnTo>
                    <a:pt x="6429" y="1683"/>
                  </a:lnTo>
                  <a:lnTo>
                    <a:pt x="6429" y="1702"/>
                  </a:lnTo>
                  <a:lnTo>
                    <a:pt x="6391" y="1702"/>
                  </a:lnTo>
                  <a:lnTo>
                    <a:pt x="6391" y="1683"/>
                  </a:lnTo>
                  <a:lnTo>
                    <a:pt x="6372" y="1683"/>
                  </a:lnTo>
                  <a:lnTo>
                    <a:pt x="6372" y="1683"/>
                  </a:lnTo>
                  <a:lnTo>
                    <a:pt x="6372" y="1626"/>
                  </a:lnTo>
                  <a:lnTo>
                    <a:pt x="6334" y="1626"/>
                  </a:lnTo>
                  <a:lnTo>
                    <a:pt x="6334" y="1683"/>
                  </a:lnTo>
                  <a:lnTo>
                    <a:pt x="6372" y="1683"/>
                  </a:lnTo>
                  <a:lnTo>
                    <a:pt x="6372" y="1702"/>
                  </a:lnTo>
                  <a:close/>
                  <a:moveTo>
                    <a:pt x="6561" y="1570"/>
                  </a:moveTo>
                  <a:lnTo>
                    <a:pt x="6599" y="1570"/>
                  </a:lnTo>
                  <a:lnTo>
                    <a:pt x="6599" y="1664"/>
                  </a:lnTo>
                  <a:lnTo>
                    <a:pt x="6580" y="1664"/>
                  </a:lnTo>
                  <a:lnTo>
                    <a:pt x="6580" y="1683"/>
                  </a:lnTo>
                  <a:lnTo>
                    <a:pt x="6561" y="1683"/>
                  </a:lnTo>
                  <a:lnTo>
                    <a:pt x="6561" y="1702"/>
                  </a:lnTo>
                  <a:lnTo>
                    <a:pt x="6504" y="1702"/>
                  </a:lnTo>
                  <a:lnTo>
                    <a:pt x="6504" y="1683"/>
                  </a:lnTo>
                  <a:lnTo>
                    <a:pt x="6485" y="1683"/>
                  </a:lnTo>
                  <a:lnTo>
                    <a:pt x="6485" y="1664"/>
                  </a:lnTo>
                  <a:lnTo>
                    <a:pt x="6466" y="1664"/>
                  </a:lnTo>
                  <a:lnTo>
                    <a:pt x="6466" y="1570"/>
                  </a:lnTo>
                  <a:lnTo>
                    <a:pt x="6504" y="1570"/>
                  </a:lnTo>
                  <a:lnTo>
                    <a:pt x="6504" y="1664"/>
                  </a:lnTo>
                  <a:lnTo>
                    <a:pt x="6523" y="1664"/>
                  </a:lnTo>
                  <a:lnTo>
                    <a:pt x="6523" y="1683"/>
                  </a:lnTo>
                  <a:lnTo>
                    <a:pt x="6542" y="1683"/>
                  </a:lnTo>
                  <a:lnTo>
                    <a:pt x="6542" y="1664"/>
                  </a:lnTo>
                  <a:lnTo>
                    <a:pt x="6561" y="1664"/>
                  </a:lnTo>
                  <a:lnTo>
                    <a:pt x="6561" y="1570"/>
                  </a:lnTo>
                  <a:close/>
                  <a:moveTo>
                    <a:pt x="6655" y="1570"/>
                  </a:moveTo>
                  <a:lnTo>
                    <a:pt x="6750" y="1570"/>
                  </a:lnTo>
                  <a:lnTo>
                    <a:pt x="6750" y="1589"/>
                  </a:lnTo>
                  <a:lnTo>
                    <a:pt x="6769" y="1589"/>
                  </a:lnTo>
                  <a:lnTo>
                    <a:pt x="6769" y="1626"/>
                  </a:lnTo>
                  <a:lnTo>
                    <a:pt x="6674" y="1626"/>
                  </a:lnTo>
                  <a:lnTo>
                    <a:pt x="6674" y="1683"/>
                  </a:lnTo>
                  <a:lnTo>
                    <a:pt x="6731" y="1683"/>
                  </a:lnTo>
                  <a:lnTo>
                    <a:pt x="6731" y="1664"/>
                  </a:lnTo>
                  <a:lnTo>
                    <a:pt x="6769" y="1664"/>
                  </a:lnTo>
                  <a:lnTo>
                    <a:pt x="6769" y="1683"/>
                  </a:lnTo>
                  <a:lnTo>
                    <a:pt x="6750" y="1683"/>
                  </a:lnTo>
                  <a:lnTo>
                    <a:pt x="6750" y="1702"/>
                  </a:lnTo>
                  <a:lnTo>
                    <a:pt x="6655" y="1702"/>
                  </a:lnTo>
                  <a:lnTo>
                    <a:pt x="6655" y="1683"/>
                  </a:lnTo>
                  <a:lnTo>
                    <a:pt x="6637" y="1683"/>
                  </a:lnTo>
                  <a:lnTo>
                    <a:pt x="6637" y="1589"/>
                  </a:lnTo>
                  <a:lnTo>
                    <a:pt x="6655" y="1589"/>
                  </a:lnTo>
                  <a:lnTo>
                    <a:pt x="6655" y="1570"/>
                  </a:lnTo>
                  <a:close/>
                  <a:moveTo>
                    <a:pt x="6674" y="1607"/>
                  </a:moveTo>
                  <a:lnTo>
                    <a:pt x="6731" y="1607"/>
                  </a:lnTo>
                  <a:lnTo>
                    <a:pt x="6731" y="1589"/>
                  </a:lnTo>
                  <a:lnTo>
                    <a:pt x="6674" y="1589"/>
                  </a:lnTo>
                  <a:lnTo>
                    <a:pt x="6674" y="1607"/>
                  </a:lnTo>
                  <a:close/>
                  <a:moveTo>
                    <a:pt x="6882" y="1589"/>
                  </a:moveTo>
                  <a:lnTo>
                    <a:pt x="6863" y="1589"/>
                  </a:lnTo>
                  <a:lnTo>
                    <a:pt x="6863" y="1607"/>
                  </a:lnTo>
                  <a:lnTo>
                    <a:pt x="6845" y="1607"/>
                  </a:lnTo>
                  <a:lnTo>
                    <a:pt x="6845" y="1683"/>
                  </a:lnTo>
                  <a:lnTo>
                    <a:pt x="6882" y="1683"/>
                  </a:lnTo>
                  <a:lnTo>
                    <a:pt x="6882" y="1683"/>
                  </a:lnTo>
                  <a:lnTo>
                    <a:pt x="6882" y="1702"/>
                  </a:lnTo>
                  <a:lnTo>
                    <a:pt x="6826" y="1702"/>
                  </a:lnTo>
                  <a:lnTo>
                    <a:pt x="6826" y="1683"/>
                  </a:lnTo>
                  <a:lnTo>
                    <a:pt x="6807" y="1683"/>
                  </a:lnTo>
                  <a:lnTo>
                    <a:pt x="6807" y="1607"/>
                  </a:lnTo>
                  <a:lnTo>
                    <a:pt x="6826" y="1607"/>
                  </a:lnTo>
                  <a:lnTo>
                    <a:pt x="6826" y="1589"/>
                  </a:lnTo>
                  <a:lnTo>
                    <a:pt x="6845" y="1589"/>
                  </a:lnTo>
                  <a:lnTo>
                    <a:pt x="6845" y="1570"/>
                  </a:lnTo>
                  <a:lnTo>
                    <a:pt x="6882" y="1570"/>
                  </a:lnTo>
                  <a:lnTo>
                    <a:pt x="6882" y="1532"/>
                  </a:lnTo>
                  <a:lnTo>
                    <a:pt x="6863" y="1532"/>
                  </a:lnTo>
                  <a:lnTo>
                    <a:pt x="6863" y="1513"/>
                  </a:lnTo>
                  <a:lnTo>
                    <a:pt x="6920" y="1513"/>
                  </a:lnTo>
                  <a:lnTo>
                    <a:pt x="6920" y="1683"/>
                  </a:lnTo>
                  <a:lnTo>
                    <a:pt x="6939" y="1683"/>
                  </a:lnTo>
                  <a:lnTo>
                    <a:pt x="6939" y="1702"/>
                  </a:lnTo>
                  <a:lnTo>
                    <a:pt x="6901" y="1702"/>
                  </a:lnTo>
                  <a:lnTo>
                    <a:pt x="6901" y="1683"/>
                  </a:lnTo>
                  <a:lnTo>
                    <a:pt x="6882" y="1683"/>
                  </a:lnTo>
                  <a:lnTo>
                    <a:pt x="6882" y="1589"/>
                  </a:lnTo>
                  <a:close/>
                  <a:moveTo>
                    <a:pt x="7185" y="1570"/>
                  </a:moveTo>
                  <a:lnTo>
                    <a:pt x="7242" y="1570"/>
                  </a:lnTo>
                  <a:lnTo>
                    <a:pt x="7242" y="1683"/>
                  </a:lnTo>
                  <a:lnTo>
                    <a:pt x="7261" y="1683"/>
                  </a:lnTo>
                  <a:lnTo>
                    <a:pt x="7261" y="1702"/>
                  </a:lnTo>
                  <a:lnTo>
                    <a:pt x="7185" y="1702"/>
                  </a:lnTo>
                  <a:lnTo>
                    <a:pt x="7185" y="1683"/>
                  </a:lnTo>
                  <a:lnTo>
                    <a:pt x="7204" y="1683"/>
                  </a:lnTo>
                  <a:lnTo>
                    <a:pt x="7204" y="1589"/>
                  </a:lnTo>
                  <a:lnTo>
                    <a:pt x="7185" y="1589"/>
                  </a:lnTo>
                  <a:lnTo>
                    <a:pt x="7185" y="1570"/>
                  </a:lnTo>
                  <a:close/>
                  <a:moveTo>
                    <a:pt x="7204" y="1513"/>
                  </a:moveTo>
                  <a:lnTo>
                    <a:pt x="7242" y="1513"/>
                  </a:lnTo>
                  <a:lnTo>
                    <a:pt x="7242" y="1551"/>
                  </a:lnTo>
                  <a:lnTo>
                    <a:pt x="7204" y="1551"/>
                  </a:lnTo>
                  <a:lnTo>
                    <a:pt x="7204" y="1513"/>
                  </a:lnTo>
                  <a:close/>
                  <a:moveTo>
                    <a:pt x="7336" y="1589"/>
                  </a:moveTo>
                  <a:lnTo>
                    <a:pt x="7317" y="1589"/>
                  </a:lnTo>
                  <a:lnTo>
                    <a:pt x="7317" y="1570"/>
                  </a:lnTo>
                  <a:lnTo>
                    <a:pt x="7355" y="1570"/>
                  </a:lnTo>
                  <a:lnTo>
                    <a:pt x="7355" y="1589"/>
                  </a:lnTo>
                  <a:lnTo>
                    <a:pt x="7374" y="1589"/>
                  </a:lnTo>
                  <a:lnTo>
                    <a:pt x="7374" y="1702"/>
                  </a:lnTo>
                  <a:lnTo>
                    <a:pt x="7336" y="1702"/>
                  </a:lnTo>
                  <a:lnTo>
                    <a:pt x="7336" y="1589"/>
                  </a:lnTo>
                  <a:close/>
                  <a:moveTo>
                    <a:pt x="7374" y="1570"/>
                  </a:moveTo>
                  <a:lnTo>
                    <a:pt x="7431" y="1570"/>
                  </a:lnTo>
                  <a:lnTo>
                    <a:pt x="7431" y="1589"/>
                  </a:lnTo>
                  <a:lnTo>
                    <a:pt x="7450" y="1589"/>
                  </a:lnTo>
                  <a:lnTo>
                    <a:pt x="7450" y="1702"/>
                  </a:lnTo>
                  <a:lnTo>
                    <a:pt x="7412" y="1702"/>
                  </a:lnTo>
                  <a:lnTo>
                    <a:pt x="7412" y="1589"/>
                  </a:lnTo>
                  <a:lnTo>
                    <a:pt x="7374" y="1589"/>
                  </a:lnTo>
                  <a:lnTo>
                    <a:pt x="7374" y="1570"/>
                  </a:lnTo>
                  <a:close/>
                  <a:moveTo>
                    <a:pt x="7506" y="1589"/>
                  </a:moveTo>
                  <a:lnTo>
                    <a:pt x="7525" y="1589"/>
                  </a:lnTo>
                  <a:lnTo>
                    <a:pt x="7525" y="1532"/>
                  </a:lnTo>
                  <a:lnTo>
                    <a:pt x="7544" y="1532"/>
                  </a:lnTo>
                  <a:lnTo>
                    <a:pt x="7544" y="1513"/>
                  </a:lnTo>
                  <a:lnTo>
                    <a:pt x="7601" y="1513"/>
                  </a:lnTo>
                  <a:lnTo>
                    <a:pt x="7601" y="1532"/>
                  </a:lnTo>
                  <a:lnTo>
                    <a:pt x="7620" y="1532"/>
                  </a:lnTo>
                  <a:lnTo>
                    <a:pt x="7620" y="1570"/>
                  </a:lnTo>
                  <a:lnTo>
                    <a:pt x="7601" y="1570"/>
                  </a:lnTo>
                  <a:lnTo>
                    <a:pt x="7601" y="1551"/>
                  </a:lnTo>
                  <a:lnTo>
                    <a:pt x="7582" y="1551"/>
                  </a:lnTo>
                  <a:lnTo>
                    <a:pt x="7582" y="1532"/>
                  </a:lnTo>
                  <a:lnTo>
                    <a:pt x="7563" y="1532"/>
                  </a:lnTo>
                  <a:lnTo>
                    <a:pt x="7563" y="1589"/>
                  </a:lnTo>
                  <a:lnTo>
                    <a:pt x="7582" y="1589"/>
                  </a:lnTo>
                  <a:lnTo>
                    <a:pt x="7582" y="1607"/>
                  </a:lnTo>
                  <a:lnTo>
                    <a:pt x="7563" y="1607"/>
                  </a:lnTo>
                  <a:lnTo>
                    <a:pt x="7563" y="1683"/>
                  </a:lnTo>
                  <a:lnTo>
                    <a:pt x="7582" y="1683"/>
                  </a:lnTo>
                  <a:lnTo>
                    <a:pt x="7582" y="1702"/>
                  </a:lnTo>
                  <a:lnTo>
                    <a:pt x="7506" y="1702"/>
                  </a:lnTo>
                  <a:lnTo>
                    <a:pt x="7506" y="1683"/>
                  </a:lnTo>
                  <a:lnTo>
                    <a:pt x="7525" y="1683"/>
                  </a:lnTo>
                  <a:lnTo>
                    <a:pt x="7525" y="1607"/>
                  </a:lnTo>
                  <a:lnTo>
                    <a:pt x="7506" y="1607"/>
                  </a:lnTo>
                  <a:lnTo>
                    <a:pt x="7506" y="1589"/>
                  </a:lnTo>
                  <a:close/>
                  <a:moveTo>
                    <a:pt x="7677" y="1683"/>
                  </a:moveTo>
                  <a:lnTo>
                    <a:pt x="7658" y="1683"/>
                  </a:lnTo>
                  <a:lnTo>
                    <a:pt x="7658" y="1589"/>
                  </a:lnTo>
                  <a:lnTo>
                    <a:pt x="7677" y="1589"/>
                  </a:lnTo>
                  <a:lnTo>
                    <a:pt x="7677" y="1570"/>
                  </a:lnTo>
                  <a:lnTo>
                    <a:pt x="7771" y="1570"/>
                  </a:lnTo>
                  <a:lnTo>
                    <a:pt x="7771" y="1589"/>
                  </a:lnTo>
                  <a:lnTo>
                    <a:pt x="7790" y="1589"/>
                  </a:lnTo>
                  <a:lnTo>
                    <a:pt x="7790" y="1683"/>
                  </a:lnTo>
                  <a:lnTo>
                    <a:pt x="7771" y="1683"/>
                  </a:lnTo>
                  <a:lnTo>
                    <a:pt x="7771" y="1702"/>
                  </a:lnTo>
                  <a:lnTo>
                    <a:pt x="7677" y="1702"/>
                  </a:lnTo>
                  <a:lnTo>
                    <a:pt x="7677" y="1683"/>
                  </a:lnTo>
                  <a:close/>
                  <a:moveTo>
                    <a:pt x="7752" y="1589"/>
                  </a:moveTo>
                  <a:lnTo>
                    <a:pt x="7695" y="1589"/>
                  </a:lnTo>
                  <a:lnTo>
                    <a:pt x="7695" y="1683"/>
                  </a:lnTo>
                  <a:lnTo>
                    <a:pt x="7752" y="1683"/>
                  </a:lnTo>
                  <a:lnTo>
                    <a:pt x="7752" y="1589"/>
                  </a:lnTo>
                  <a:close/>
                  <a:moveTo>
                    <a:pt x="7903" y="1607"/>
                  </a:moveTo>
                  <a:lnTo>
                    <a:pt x="7885" y="1607"/>
                  </a:lnTo>
                  <a:lnTo>
                    <a:pt x="7885" y="1683"/>
                  </a:lnTo>
                  <a:lnTo>
                    <a:pt x="7903" y="1683"/>
                  </a:lnTo>
                  <a:lnTo>
                    <a:pt x="7903" y="1702"/>
                  </a:lnTo>
                  <a:lnTo>
                    <a:pt x="7828" y="1702"/>
                  </a:lnTo>
                  <a:lnTo>
                    <a:pt x="7828" y="1683"/>
                  </a:lnTo>
                  <a:lnTo>
                    <a:pt x="7847" y="1683"/>
                  </a:lnTo>
                  <a:lnTo>
                    <a:pt x="7847" y="1589"/>
                  </a:lnTo>
                  <a:lnTo>
                    <a:pt x="7828" y="1589"/>
                  </a:lnTo>
                  <a:lnTo>
                    <a:pt x="7828" y="1570"/>
                  </a:lnTo>
                  <a:lnTo>
                    <a:pt x="7866" y="1570"/>
                  </a:lnTo>
                  <a:lnTo>
                    <a:pt x="7866" y="1589"/>
                  </a:lnTo>
                  <a:lnTo>
                    <a:pt x="7885" y="1589"/>
                  </a:lnTo>
                  <a:lnTo>
                    <a:pt x="7885" y="1570"/>
                  </a:lnTo>
                  <a:lnTo>
                    <a:pt x="7941" y="1570"/>
                  </a:lnTo>
                  <a:lnTo>
                    <a:pt x="7941" y="1589"/>
                  </a:lnTo>
                  <a:lnTo>
                    <a:pt x="7960" y="1589"/>
                  </a:lnTo>
                  <a:lnTo>
                    <a:pt x="7960" y="1626"/>
                  </a:lnTo>
                  <a:lnTo>
                    <a:pt x="7922" y="1626"/>
                  </a:lnTo>
                  <a:lnTo>
                    <a:pt x="7922" y="1589"/>
                  </a:lnTo>
                  <a:lnTo>
                    <a:pt x="7903" y="1589"/>
                  </a:lnTo>
                  <a:lnTo>
                    <a:pt x="7903" y="1607"/>
                  </a:lnTo>
                  <a:close/>
                  <a:moveTo>
                    <a:pt x="8093" y="1607"/>
                  </a:moveTo>
                  <a:lnTo>
                    <a:pt x="8074" y="1607"/>
                  </a:lnTo>
                  <a:lnTo>
                    <a:pt x="8074" y="1683"/>
                  </a:lnTo>
                  <a:lnTo>
                    <a:pt x="8055" y="1683"/>
                  </a:lnTo>
                  <a:lnTo>
                    <a:pt x="8055" y="1607"/>
                  </a:lnTo>
                  <a:lnTo>
                    <a:pt x="8036" y="1607"/>
                  </a:lnTo>
                  <a:lnTo>
                    <a:pt x="8036" y="1702"/>
                  </a:lnTo>
                  <a:lnTo>
                    <a:pt x="7998" y="1702"/>
                  </a:lnTo>
                  <a:lnTo>
                    <a:pt x="7998" y="1570"/>
                  </a:lnTo>
                  <a:lnTo>
                    <a:pt x="8055" y="1570"/>
                  </a:lnTo>
                  <a:lnTo>
                    <a:pt x="8055" y="1589"/>
                  </a:lnTo>
                  <a:lnTo>
                    <a:pt x="8074" y="1589"/>
                  </a:lnTo>
                  <a:lnTo>
                    <a:pt x="8074" y="1570"/>
                  </a:lnTo>
                  <a:lnTo>
                    <a:pt x="8111" y="1570"/>
                  </a:lnTo>
                  <a:lnTo>
                    <a:pt x="8111" y="1589"/>
                  </a:lnTo>
                  <a:lnTo>
                    <a:pt x="8130" y="1589"/>
                  </a:lnTo>
                  <a:lnTo>
                    <a:pt x="8130" y="1702"/>
                  </a:lnTo>
                  <a:lnTo>
                    <a:pt x="8093" y="1702"/>
                  </a:lnTo>
                  <a:lnTo>
                    <a:pt x="8093" y="1607"/>
                  </a:lnTo>
                  <a:close/>
                  <a:moveTo>
                    <a:pt x="8244" y="1702"/>
                  </a:moveTo>
                  <a:lnTo>
                    <a:pt x="8187" y="1702"/>
                  </a:lnTo>
                  <a:lnTo>
                    <a:pt x="8187" y="1683"/>
                  </a:lnTo>
                  <a:lnTo>
                    <a:pt x="8168" y="1683"/>
                  </a:lnTo>
                  <a:lnTo>
                    <a:pt x="8168" y="1626"/>
                  </a:lnTo>
                  <a:lnTo>
                    <a:pt x="8187" y="1626"/>
                  </a:lnTo>
                  <a:lnTo>
                    <a:pt x="8187" y="1607"/>
                  </a:lnTo>
                  <a:lnTo>
                    <a:pt x="8244" y="1607"/>
                  </a:lnTo>
                  <a:lnTo>
                    <a:pt x="8244" y="1589"/>
                  </a:lnTo>
                  <a:lnTo>
                    <a:pt x="8187" y="1589"/>
                  </a:lnTo>
                  <a:lnTo>
                    <a:pt x="8187" y="1570"/>
                  </a:lnTo>
                  <a:lnTo>
                    <a:pt x="8263" y="1570"/>
                  </a:lnTo>
                  <a:lnTo>
                    <a:pt x="8263" y="1589"/>
                  </a:lnTo>
                  <a:lnTo>
                    <a:pt x="8282" y="1589"/>
                  </a:lnTo>
                  <a:lnTo>
                    <a:pt x="8282" y="1683"/>
                  </a:lnTo>
                  <a:lnTo>
                    <a:pt x="8301" y="1683"/>
                  </a:lnTo>
                  <a:lnTo>
                    <a:pt x="8301" y="1702"/>
                  </a:lnTo>
                  <a:lnTo>
                    <a:pt x="8263" y="1702"/>
                  </a:lnTo>
                  <a:lnTo>
                    <a:pt x="8263" y="1683"/>
                  </a:lnTo>
                  <a:lnTo>
                    <a:pt x="8244" y="1683"/>
                  </a:lnTo>
                  <a:lnTo>
                    <a:pt x="8244" y="1683"/>
                  </a:lnTo>
                  <a:lnTo>
                    <a:pt x="8244" y="1626"/>
                  </a:lnTo>
                  <a:lnTo>
                    <a:pt x="8206" y="1626"/>
                  </a:lnTo>
                  <a:lnTo>
                    <a:pt x="8206" y="1683"/>
                  </a:lnTo>
                  <a:lnTo>
                    <a:pt x="8244" y="1683"/>
                  </a:lnTo>
                  <a:lnTo>
                    <a:pt x="8244" y="1702"/>
                  </a:lnTo>
                  <a:close/>
                  <a:moveTo>
                    <a:pt x="8338" y="1570"/>
                  </a:moveTo>
                  <a:lnTo>
                    <a:pt x="8376" y="1570"/>
                  </a:lnTo>
                  <a:lnTo>
                    <a:pt x="8376" y="1532"/>
                  </a:lnTo>
                  <a:lnTo>
                    <a:pt x="8395" y="1532"/>
                  </a:lnTo>
                  <a:lnTo>
                    <a:pt x="8395" y="1513"/>
                  </a:lnTo>
                  <a:lnTo>
                    <a:pt x="8414" y="1513"/>
                  </a:lnTo>
                  <a:lnTo>
                    <a:pt x="8414" y="1570"/>
                  </a:lnTo>
                  <a:lnTo>
                    <a:pt x="8452" y="1570"/>
                  </a:lnTo>
                  <a:lnTo>
                    <a:pt x="8452" y="1589"/>
                  </a:lnTo>
                  <a:lnTo>
                    <a:pt x="8414" y="1589"/>
                  </a:lnTo>
                  <a:lnTo>
                    <a:pt x="8414" y="1683"/>
                  </a:lnTo>
                  <a:lnTo>
                    <a:pt x="8433" y="1683"/>
                  </a:lnTo>
                  <a:lnTo>
                    <a:pt x="8433" y="1664"/>
                  </a:lnTo>
                  <a:lnTo>
                    <a:pt x="8471" y="1664"/>
                  </a:lnTo>
                  <a:lnTo>
                    <a:pt x="8471" y="1683"/>
                  </a:lnTo>
                  <a:lnTo>
                    <a:pt x="8452" y="1683"/>
                  </a:lnTo>
                  <a:lnTo>
                    <a:pt x="8452" y="1702"/>
                  </a:lnTo>
                  <a:lnTo>
                    <a:pt x="8395" y="1702"/>
                  </a:lnTo>
                  <a:lnTo>
                    <a:pt x="8395" y="1683"/>
                  </a:lnTo>
                  <a:lnTo>
                    <a:pt x="8376" y="1683"/>
                  </a:lnTo>
                  <a:lnTo>
                    <a:pt x="8376" y="1589"/>
                  </a:lnTo>
                  <a:lnTo>
                    <a:pt x="8338" y="1589"/>
                  </a:lnTo>
                  <a:lnTo>
                    <a:pt x="8338" y="1570"/>
                  </a:lnTo>
                  <a:close/>
                  <a:moveTo>
                    <a:pt x="8546" y="1570"/>
                  </a:moveTo>
                  <a:lnTo>
                    <a:pt x="8603" y="1570"/>
                  </a:lnTo>
                  <a:lnTo>
                    <a:pt x="8603" y="1683"/>
                  </a:lnTo>
                  <a:lnTo>
                    <a:pt x="8622" y="1683"/>
                  </a:lnTo>
                  <a:lnTo>
                    <a:pt x="8622" y="1702"/>
                  </a:lnTo>
                  <a:lnTo>
                    <a:pt x="8546" y="1702"/>
                  </a:lnTo>
                  <a:lnTo>
                    <a:pt x="8546" y="1683"/>
                  </a:lnTo>
                  <a:lnTo>
                    <a:pt x="8565" y="1683"/>
                  </a:lnTo>
                  <a:lnTo>
                    <a:pt x="8565" y="1589"/>
                  </a:lnTo>
                  <a:lnTo>
                    <a:pt x="8546" y="1589"/>
                  </a:lnTo>
                  <a:lnTo>
                    <a:pt x="8546" y="1570"/>
                  </a:lnTo>
                  <a:close/>
                  <a:moveTo>
                    <a:pt x="8565" y="1513"/>
                  </a:moveTo>
                  <a:lnTo>
                    <a:pt x="8603" y="1513"/>
                  </a:lnTo>
                  <a:lnTo>
                    <a:pt x="8603" y="1551"/>
                  </a:lnTo>
                  <a:lnTo>
                    <a:pt x="8565" y="1551"/>
                  </a:lnTo>
                  <a:lnTo>
                    <a:pt x="8565" y="1513"/>
                  </a:lnTo>
                  <a:close/>
                  <a:moveTo>
                    <a:pt x="8698" y="1683"/>
                  </a:moveTo>
                  <a:lnTo>
                    <a:pt x="8679" y="1683"/>
                  </a:lnTo>
                  <a:lnTo>
                    <a:pt x="8679" y="1589"/>
                  </a:lnTo>
                  <a:lnTo>
                    <a:pt x="8698" y="1589"/>
                  </a:lnTo>
                  <a:lnTo>
                    <a:pt x="8698" y="1570"/>
                  </a:lnTo>
                  <a:lnTo>
                    <a:pt x="8792" y="1570"/>
                  </a:lnTo>
                  <a:lnTo>
                    <a:pt x="8792" y="1589"/>
                  </a:lnTo>
                  <a:lnTo>
                    <a:pt x="8811" y="1589"/>
                  </a:lnTo>
                  <a:lnTo>
                    <a:pt x="8811" y="1683"/>
                  </a:lnTo>
                  <a:lnTo>
                    <a:pt x="8792" y="1683"/>
                  </a:lnTo>
                  <a:lnTo>
                    <a:pt x="8792" y="1702"/>
                  </a:lnTo>
                  <a:lnTo>
                    <a:pt x="8698" y="1702"/>
                  </a:lnTo>
                  <a:lnTo>
                    <a:pt x="8698" y="1683"/>
                  </a:lnTo>
                  <a:close/>
                  <a:moveTo>
                    <a:pt x="8773" y="1589"/>
                  </a:moveTo>
                  <a:lnTo>
                    <a:pt x="8717" y="1589"/>
                  </a:lnTo>
                  <a:lnTo>
                    <a:pt x="8717" y="1683"/>
                  </a:lnTo>
                  <a:lnTo>
                    <a:pt x="8773" y="1683"/>
                  </a:lnTo>
                  <a:lnTo>
                    <a:pt x="8773" y="1589"/>
                  </a:lnTo>
                  <a:close/>
                  <a:moveTo>
                    <a:pt x="8868" y="1589"/>
                  </a:moveTo>
                  <a:lnTo>
                    <a:pt x="8849" y="1589"/>
                  </a:lnTo>
                  <a:lnTo>
                    <a:pt x="8849" y="1570"/>
                  </a:lnTo>
                  <a:lnTo>
                    <a:pt x="8887" y="1570"/>
                  </a:lnTo>
                  <a:lnTo>
                    <a:pt x="8887" y="1589"/>
                  </a:lnTo>
                  <a:lnTo>
                    <a:pt x="8906" y="1589"/>
                  </a:lnTo>
                  <a:lnTo>
                    <a:pt x="8906" y="1702"/>
                  </a:lnTo>
                  <a:lnTo>
                    <a:pt x="8868" y="1702"/>
                  </a:lnTo>
                  <a:lnTo>
                    <a:pt x="8868" y="1589"/>
                  </a:lnTo>
                  <a:close/>
                  <a:moveTo>
                    <a:pt x="8906" y="1570"/>
                  </a:moveTo>
                  <a:lnTo>
                    <a:pt x="8962" y="1570"/>
                  </a:lnTo>
                  <a:lnTo>
                    <a:pt x="8962" y="1589"/>
                  </a:lnTo>
                  <a:lnTo>
                    <a:pt x="8981" y="1589"/>
                  </a:lnTo>
                  <a:lnTo>
                    <a:pt x="8981" y="1702"/>
                  </a:lnTo>
                  <a:lnTo>
                    <a:pt x="8943" y="1702"/>
                  </a:lnTo>
                  <a:lnTo>
                    <a:pt x="8943" y="1589"/>
                  </a:lnTo>
                  <a:lnTo>
                    <a:pt x="8906" y="1589"/>
                  </a:lnTo>
                  <a:lnTo>
                    <a:pt x="8906" y="1570"/>
                  </a:lnTo>
                  <a:close/>
                  <a:moveTo>
                    <a:pt x="37" y="1872"/>
                  </a:moveTo>
                  <a:lnTo>
                    <a:pt x="94" y="1872"/>
                  </a:lnTo>
                  <a:lnTo>
                    <a:pt x="94" y="1986"/>
                  </a:lnTo>
                  <a:lnTo>
                    <a:pt x="113" y="1986"/>
                  </a:lnTo>
                  <a:lnTo>
                    <a:pt x="113" y="2005"/>
                  </a:lnTo>
                  <a:lnTo>
                    <a:pt x="37" y="2005"/>
                  </a:lnTo>
                  <a:lnTo>
                    <a:pt x="37" y="1986"/>
                  </a:lnTo>
                  <a:lnTo>
                    <a:pt x="56" y="1986"/>
                  </a:lnTo>
                  <a:lnTo>
                    <a:pt x="56" y="1891"/>
                  </a:lnTo>
                  <a:lnTo>
                    <a:pt x="37" y="1891"/>
                  </a:lnTo>
                  <a:lnTo>
                    <a:pt x="37" y="1872"/>
                  </a:lnTo>
                  <a:close/>
                  <a:moveTo>
                    <a:pt x="56" y="1816"/>
                  </a:moveTo>
                  <a:lnTo>
                    <a:pt x="94" y="1816"/>
                  </a:lnTo>
                  <a:lnTo>
                    <a:pt x="94" y="1853"/>
                  </a:lnTo>
                  <a:lnTo>
                    <a:pt x="56" y="1853"/>
                  </a:lnTo>
                  <a:lnTo>
                    <a:pt x="56" y="1816"/>
                  </a:lnTo>
                  <a:close/>
                  <a:moveTo>
                    <a:pt x="189" y="1891"/>
                  </a:moveTo>
                  <a:lnTo>
                    <a:pt x="170" y="1891"/>
                  </a:lnTo>
                  <a:lnTo>
                    <a:pt x="170" y="1872"/>
                  </a:lnTo>
                  <a:lnTo>
                    <a:pt x="208" y="1872"/>
                  </a:lnTo>
                  <a:lnTo>
                    <a:pt x="208" y="1891"/>
                  </a:lnTo>
                  <a:lnTo>
                    <a:pt x="227" y="1891"/>
                  </a:lnTo>
                  <a:lnTo>
                    <a:pt x="227" y="2005"/>
                  </a:lnTo>
                  <a:lnTo>
                    <a:pt x="189" y="2005"/>
                  </a:lnTo>
                  <a:lnTo>
                    <a:pt x="189" y="1891"/>
                  </a:lnTo>
                  <a:close/>
                  <a:moveTo>
                    <a:pt x="227" y="1872"/>
                  </a:moveTo>
                  <a:lnTo>
                    <a:pt x="283" y="1872"/>
                  </a:lnTo>
                  <a:lnTo>
                    <a:pt x="283" y="1891"/>
                  </a:lnTo>
                  <a:lnTo>
                    <a:pt x="302" y="1891"/>
                  </a:lnTo>
                  <a:lnTo>
                    <a:pt x="302" y="2005"/>
                  </a:lnTo>
                  <a:lnTo>
                    <a:pt x="264" y="2005"/>
                  </a:lnTo>
                  <a:lnTo>
                    <a:pt x="264" y="1891"/>
                  </a:lnTo>
                  <a:lnTo>
                    <a:pt x="227" y="1891"/>
                  </a:lnTo>
                  <a:lnTo>
                    <a:pt x="227" y="1872"/>
                  </a:lnTo>
                  <a:close/>
                  <a:moveTo>
                    <a:pt x="586" y="2005"/>
                  </a:moveTo>
                  <a:lnTo>
                    <a:pt x="529" y="2005"/>
                  </a:lnTo>
                  <a:lnTo>
                    <a:pt x="529" y="1986"/>
                  </a:lnTo>
                  <a:lnTo>
                    <a:pt x="510" y="1986"/>
                  </a:lnTo>
                  <a:lnTo>
                    <a:pt x="510" y="1929"/>
                  </a:lnTo>
                  <a:lnTo>
                    <a:pt x="529" y="1929"/>
                  </a:lnTo>
                  <a:lnTo>
                    <a:pt x="529" y="1910"/>
                  </a:lnTo>
                  <a:lnTo>
                    <a:pt x="586" y="1910"/>
                  </a:lnTo>
                  <a:lnTo>
                    <a:pt x="586" y="1891"/>
                  </a:lnTo>
                  <a:lnTo>
                    <a:pt x="529" y="1891"/>
                  </a:lnTo>
                  <a:lnTo>
                    <a:pt x="529" y="1872"/>
                  </a:lnTo>
                  <a:lnTo>
                    <a:pt x="605" y="1872"/>
                  </a:lnTo>
                  <a:lnTo>
                    <a:pt x="605" y="1891"/>
                  </a:lnTo>
                  <a:lnTo>
                    <a:pt x="624" y="1891"/>
                  </a:lnTo>
                  <a:lnTo>
                    <a:pt x="624" y="1986"/>
                  </a:lnTo>
                  <a:lnTo>
                    <a:pt x="643" y="1986"/>
                  </a:lnTo>
                  <a:lnTo>
                    <a:pt x="643" y="2005"/>
                  </a:lnTo>
                  <a:lnTo>
                    <a:pt x="605" y="2005"/>
                  </a:lnTo>
                  <a:lnTo>
                    <a:pt x="605" y="1986"/>
                  </a:lnTo>
                  <a:lnTo>
                    <a:pt x="586" y="1986"/>
                  </a:lnTo>
                  <a:lnTo>
                    <a:pt x="586" y="1986"/>
                  </a:lnTo>
                  <a:lnTo>
                    <a:pt x="586" y="1929"/>
                  </a:lnTo>
                  <a:lnTo>
                    <a:pt x="548" y="1929"/>
                  </a:lnTo>
                  <a:lnTo>
                    <a:pt x="548" y="1986"/>
                  </a:lnTo>
                  <a:lnTo>
                    <a:pt x="586" y="1986"/>
                  </a:lnTo>
                  <a:lnTo>
                    <a:pt x="586" y="2005"/>
                  </a:lnTo>
                  <a:close/>
                  <a:moveTo>
                    <a:pt x="718" y="1816"/>
                  </a:moveTo>
                  <a:lnTo>
                    <a:pt x="775" y="1816"/>
                  </a:lnTo>
                  <a:lnTo>
                    <a:pt x="775" y="1986"/>
                  </a:lnTo>
                  <a:lnTo>
                    <a:pt x="794" y="1986"/>
                  </a:lnTo>
                  <a:lnTo>
                    <a:pt x="794" y="2005"/>
                  </a:lnTo>
                  <a:lnTo>
                    <a:pt x="718" y="2005"/>
                  </a:lnTo>
                  <a:lnTo>
                    <a:pt x="718" y="1986"/>
                  </a:lnTo>
                  <a:lnTo>
                    <a:pt x="737" y="1986"/>
                  </a:lnTo>
                  <a:lnTo>
                    <a:pt x="737" y="1834"/>
                  </a:lnTo>
                  <a:lnTo>
                    <a:pt x="718" y="1834"/>
                  </a:lnTo>
                  <a:lnTo>
                    <a:pt x="718" y="1816"/>
                  </a:lnTo>
                  <a:close/>
                  <a:moveTo>
                    <a:pt x="888" y="1816"/>
                  </a:moveTo>
                  <a:lnTo>
                    <a:pt x="945" y="1816"/>
                  </a:lnTo>
                  <a:lnTo>
                    <a:pt x="945" y="1986"/>
                  </a:lnTo>
                  <a:lnTo>
                    <a:pt x="964" y="1986"/>
                  </a:lnTo>
                  <a:lnTo>
                    <a:pt x="964" y="2005"/>
                  </a:lnTo>
                  <a:lnTo>
                    <a:pt x="888" y="2005"/>
                  </a:lnTo>
                  <a:lnTo>
                    <a:pt x="888" y="1986"/>
                  </a:lnTo>
                  <a:lnTo>
                    <a:pt x="907" y="1986"/>
                  </a:lnTo>
                  <a:lnTo>
                    <a:pt x="907" y="1834"/>
                  </a:lnTo>
                  <a:lnTo>
                    <a:pt x="888" y="1834"/>
                  </a:lnTo>
                  <a:lnTo>
                    <a:pt x="888" y="1816"/>
                  </a:lnTo>
                  <a:close/>
                  <a:moveTo>
                    <a:pt x="1210" y="1986"/>
                  </a:moveTo>
                  <a:lnTo>
                    <a:pt x="1191" y="1986"/>
                  </a:lnTo>
                  <a:lnTo>
                    <a:pt x="1191" y="1891"/>
                  </a:lnTo>
                  <a:lnTo>
                    <a:pt x="1210" y="1891"/>
                  </a:lnTo>
                  <a:lnTo>
                    <a:pt x="1210" y="1872"/>
                  </a:lnTo>
                  <a:lnTo>
                    <a:pt x="1304" y="1872"/>
                  </a:lnTo>
                  <a:lnTo>
                    <a:pt x="1304" y="1891"/>
                  </a:lnTo>
                  <a:lnTo>
                    <a:pt x="1323" y="1891"/>
                  </a:lnTo>
                  <a:lnTo>
                    <a:pt x="1323" y="1986"/>
                  </a:lnTo>
                  <a:lnTo>
                    <a:pt x="1304" y="1986"/>
                  </a:lnTo>
                  <a:lnTo>
                    <a:pt x="1304" y="2005"/>
                  </a:lnTo>
                  <a:lnTo>
                    <a:pt x="1210" y="2005"/>
                  </a:lnTo>
                  <a:lnTo>
                    <a:pt x="1210" y="1986"/>
                  </a:lnTo>
                  <a:close/>
                  <a:moveTo>
                    <a:pt x="1285" y="1891"/>
                  </a:moveTo>
                  <a:lnTo>
                    <a:pt x="1229" y="1891"/>
                  </a:lnTo>
                  <a:lnTo>
                    <a:pt x="1229" y="1986"/>
                  </a:lnTo>
                  <a:lnTo>
                    <a:pt x="1285" y="1986"/>
                  </a:lnTo>
                  <a:lnTo>
                    <a:pt x="1285" y="1891"/>
                  </a:lnTo>
                  <a:close/>
                  <a:moveTo>
                    <a:pt x="1418" y="1872"/>
                  </a:moveTo>
                  <a:lnTo>
                    <a:pt x="1475" y="1872"/>
                  </a:lnTo>
                  <a:lnTo>
                    <a:pt x="1475" y="1891"/>
                  </a:lnTo>
                  <a:lnTo>
                    <a:pt x="1493" y="1891"/>
                  </a:lnTo>
                  <a:lnTo>
                    <a:pt x="1493" y="1986"/>
                  </a:lnTo>
                  <a:lnTo>
                    <a:pt x="1475" y="1986"/>
                  </a:lnTo>
                  <a:lnTo>
                    <a:pt x="1475" y="2005"/>
                  </a:lnTo>
                  <a:lnTo>
                    <a:pt x="1418" y="2005"/>
                  </a:lnTo>
                  <a:lnTo>
                    <a:pt x="1418" y="2043"/>
                  </a:lnTo>
                  <a:lnTo>
                    <a:pt x="1437" y="2043"/>
                  </a:lnTo>
                  <a:lnTo>
                    <a:pt x="1437" y="2061"/>
                  </a:lnTo>
                  <a:lnTo>
                    <a:pt x="1361" y="2061"/>
                  </a:lnTo>
                  <a:lnTo>
                    <a:pt x="1361" y="2043"/>
                  </a:lnTo>
                  <a:lnTo>
                    <a:pt x="1380" y="2043"/>
                  </a:lnTo>
                  <a:lnTo>
                    <a:pt x="1380" y="1891"/>
                  </a:lnTo>
                  <a:lnTo>
                    <a:pt x="1361" y="1891"/>
                  </a:lnTo>
                  <a:lnTo>
                    <a:pt x="1361" y="1872"/>
                  </a:lnTo>
                  <a:lnTo>
                    <a:pt x="1399" y="1872"/>
                  </a:lnTo>
                  <a:lnTo>
                    <a:pt x="1399" y="1891"/>
                  </a:lnTo>
                  <a:lnTo>
                    <a:pt x="1418" y="1891"/>
                  </a:lnTo>
                  <a:lnTo>
                    <a:pt x="1418" y="1891"/>
                  </a:lnTo>
                  <a:lnTo>
                    <a:pt x="1418" y="1986"/>
                  </a:lnTo>
                  <a:lnTo>
                    <a:pt x="1456" y="1986"/>
                  </a:lnTo>
                  <a:lnTo>
                    <a:pt x="1456" y="1891"/>
                  </a:lnTo>
                  <a:lnTo>
                    <a:pt x="1418" y="1891"/>
                  </a:lnTo>
                  <a:lnTo>
                    <a:pt x="1418" y="1872"/>
                  </a:lnTo>
                  <a:close/>
                  <a:moveTo>
                    <a:pt x="1550" y="1872"/>
                  </a:moveTo>
                  <a:lnTo>
                    <a:pt x="1645" y="1872"/>
                  </a:lnTo>
                  <a:lnTo>
                    <a:pt x="1645" y="1891"/>
                  </a:lnTo>
                  <a:lnTo>
                    <a:pt x="1664" y="1891"/>
                  </a:lnTo>
                  <a:lnTo>
                    <a:pt x="1664" y="1929"/>
                  </a:lnTo>
                  <a:lnTo>
                    <a:pt x="1569" y="1929"/>
                  </a:lnTo>
                  <a:lnTo>
                    <a:pt x="1569" y="1986"/>
                  </a:lnTo>
                  <a:lnTo>
                    <a:pt x="1626" y="1986"/>
                  </a:lnTo>
                  <a:lnTo>
                    <a:pt x="1626" y="1967"/>
                  </a:lnTo>
                  <a:lnTo>
                    <a:pt x="1664" y="1967"/>
                  </a:lnTo>
                  <a:lnTo>
                    <a:pt x="1664" y="1986"/>
                  </a:lnTo>
                  <a:lnTo>
                    <a:pt x="1645" y="1986"/>
                  </a:lnTo>
                  <a:lnTo>
                    <a:pt x="1645" y="2005"/>
                  </a:lnTo>
                  <a:lnTo>
                    <a:pt x="1550" y="2005"/>
                  </a:lnTo>
                  <a:lnTo>
                    <a:pt x="1550" y="1986"/>
                  </a:lnTo>
                  <a:lnTo>
                    <a:pt x="1531" y="1986"/>
                  </a:lnTo>
                  <a:lnTo>
                    <a:pt x="1531" y="1891"/>
                  </a:lnTo>
                  <a:lnTo>
                    <a:pt x="1550" y="1891"/>
                  </a:lnTo>
                  <a:lnTo>
                    <a:pt x="1550" y="1872"/>
                  </a:lnTo>
                  <a:close/>
                  <a:moveTo>
                    <a:pt x="1569" y="1910"/>
                  </a:moveTo>
                  <a:lnTo>
                    <a:pt x="1626" y="1910"/>
                  </a:lnTo>
                  <a:lnTo>
                    <a:pt x="1626" y="1891"/>
                  </a:lnTo>
                  <a:lnTo>
                    <a:pt x="1569" y="1891"/>
                  </a:lnTo>
                  <a:lnTo>
                    <a:pt x="1569" y="1910"/>
                  </a:lnTo>
                  <a:close/>
                  <a:moveTo>
                    <a:pt x="1720" y="1891"/>
                  </a:moveTo>
                  <a:lnTo>
                    <a:pt x="1701" y="1891"/>
                  </a:lnTo>
                  <a:lnTo>
                    <a:pt x="1701" y="1872"/>
                  </a:lnTo>
                  <a:lnTo>
                    <a:pt x="1739" y="1872"/>
                  </a:lnTo>
                  <a:lnTo>
                    <a:pt x="1739" y="1891"/>
                  </a:lnTo>
                  <a:lnTo>
                    <a:pt x="1758" y="1891"/>
                  </a:lnTo>
                  <a:lnTo>
                    <a:pt x="1758" y="2005"/>
                  </a:lnTo>
                  <a:lnTo>
                    <a:pt x="1720" y="2005"/>
                  </a:lnTo>
                  <a:lnTo>
                    <a:pt x="1720" y="1891"/>
                  </a:lnTo>
                  <a:close/>
                  <a:moveTo>
                    <a:pt x="1758" y="1872"/>
                  </a:moveTo>
                  <a:lnTo>
                    <a:pt x="1815" y="1872"/>
                  </a:lnTo>
                  <a:lnTo>
                    <a:pt x="1815" y="1891"/>
                  </a:lnTo>
                  <a:lnTo>
                    <a:pt x="1834" y="1891"/>
                  </a:lnTo>
                  <a:lnTo>
                    <a:pt x="1834" y="2005"/>
                  </a:lnTo>
                  <a:lnTo>
                    <a:pt x="1796" y="2005"/>
                  </a:lnTo>
                  <a:lnTo>
                    <a:pt x="1796" y="1891"/>
                  </a:lnTo>
                  <a:lnTo>
                    <a:pt x="1758" y="1891"/>
                  </a:lnTo>
                  <a:lnTo>
                    <a:pt x="1758" y="1872"/>
                  </a:lnTo>
                  <a:close/>
                  <a:moveTo>
                    <a:pt x="2117" y="2005"/>
                  </a:moveTo>
                  <a:lnTo>
                    <a:pt x="2061" y="2005"/>
                  </a:lnTo>
                  <a:lnTo>
                    <a:pt x="2061" y="1986"/>
                  </a:lnTo>
                  <a:lnTo>
                    <a:pt x="2042" y="1986"/>
                  </a:lnTo>
                  <a:lnTo>
                    <a:pt x="2042" y="1929"/>
                  </a:lnTo>
                  <a:lnTo>
                    <a:pt x="2061" y="1929"/>
                  </a:lnTo>
                  <a:lnTo>
                    <a:pt x="2061" y="1910"/>
                  </a:lnTo>
                  <a:lnTo>
                    <a:pt x="2117" y="1910"/>
                  </a:lnTo>
                  <a:lnTo>
                    <a:pt x="2117" y="1891"/>
                  </a:lnTo>
                  <a:lnTo>
                    <a:pt x="2061" y="1891"/>
                  </a:lnTo>
                  <a:lnTo>
                    <a:pt x="2061" y="1872"/>
                  </a:lnTo>
                  <a:lnTo>
                    <a:pt x="2136" y="1872"/>
                  </a:lnTo>
                  <a:lnTo>
                    <a:pt x="2136" y="1891"/>
                  </a:lnTo>
                  <a:lnTo>
                    <a:pt x="2155" y="1891"/>
                  </a:lnTo>
                  <a:lnTo>
                    <a:pt x="2155" y="1986"/>
                  </a:lnTo>
                  <a:lnTo>
                    <a:pt x="2174" y="1986"/>
                  </a:lnTo>
                  <a:lnTo>
                    <a:pt x="2174" y="2005"/>
                  </a:lnTo>
                  <a:lnTo>
                    <a:pt x="2136" y="2005"/>
                  </a:lnTo>
                  <a:lnTo>
                    <a:pt x="2136" y="1986"/>
                  </a:lnTo>
                  <a:lnTo>
                    <a:pt x="2117" y="1986"/>
                  </a:lnTo>
                  <a:lnTo>
                    <a:pt x="2117" y="1986"/>
                  </a:lnTo>
                  <a:lnTo>
                    <a:pt x="2117" y="1929"/>
                  </a:lnTo>
                  <a:lnTo>
                    <a:pt x="2080" y="1929"/>
                  </a:lnTo>
                  <a:lnTo>
                    <a:pt x="2080" y="1986"/>
                  </a:lnTo>
                  <a:lnTo>
                    <a:pt x="2117" y="1986"/>
                  </a:lnTo>
                  <a:lnTo>
                    <a:pt x="2117" y="2005"/>
                  </a:lnTo>
                  <a:close/>
                  <a:moveTo>
                    <a:pt x="2269" y="1872"/>
                  </a:moveTo>
                  <a:lnTo>
                    <a:pt x="2325" y="1872"/>
                  </a:lnTo>
                  <a:lnTo>
                    <a:pt x="2325" y="1891"/>
                  </a:lnTo>
                  <a:lnTo>
                    <a:pt x="2344" y="1891"/>
                  </a:lnTo>
                  <a:lnTo>
                    <a:pt x="2344" y="1986"/>
                  </a:lnTo>
                  <a:lnTo>
                    <a:pt x="2325" y="1986"/>
                  </a:lnTo>
                  <a:lnTo>
                    <a:pt x="2325" y="2005"/>
                  </a:lnTo>
                  <a:lnTo>
                    <a:pt x="2269" y="2005"/>
                  </a:lnTo>
                  <a:lnTo>
                    <a:pt x="2269" y="2043"/>
                  </a:lnTo>
                  <a:lnTo>
                    <a:pt x="2288" y="2043"/>
                  </a:lnTo>
                  <a:lnTo>
                    <a:pt x="2288" y="2061"/>
                  </a:lnTo>
                  <a:lnTo>
                    <a:pt x="2212" y="2061"/>
                  </a:lnTo>
                  <a:lnTo>
                    <a:pt x="2212" y="2043"/>
                  </a:lnTo>
                  <a:lnTo>
                    <a:pt x="2231" y="2043"/>
                  </a:lnTo>
                  <a:lnTo>
                    <a:pt x="2231" y="1891"/>
                  </a:lnTo>
                  <a:lnTo>
                    <a:pt x="2212" y="1891"/>
                  </a:lnTo>
                  <a:lnTo>
                    <a:pt x="2212" y="1872"/>
                  </a:lnTo>
                  <a:lnTo>
                    <a:pt x="2250" y="1872"/>
                  </a:lnTo>
                  <a:lnTo>
                    <a:pt x="2250" y="1891"/>
                  </a:lnTo>
                  <a:lnTo>
                    <a:pt x="2269" y="1891"/>
                  </a:lnTo>
                  <a:lnTo>
                    <a:pt x="2269" y="1891"/>
                  </a:lnTo>
                  <a:lnTo>
                    <a:pt x="2269" y="1986"/>
                  </a:lnTo>
                  <a:lnTo>
                    <a:pt x="2306" y="1986"/>
                  </a:lnTo>
                  <a:lnTo>
                    <a:pt x="2306" y="1891"/>
                  </a:lnTo>
                  <a:lnTo>
                    <a:pt x="2269" y="1891"/>
                  </a:lnTo>
                  <a:lnTo>
                    <a:pt x="2269" y="1872"/>
                  </a:lnTo>
                  <a:close/>
                  <a:moveTo>
                    <a:pt x="2439" y="1872"/>
                  </a:moveTo>
                  <a:lnTo>
                    <a:pt x="2496" y="1872"/>
                  </a:lnTo>
                  <a:lnTo>
                    <a:pt x="2496" y="1891"/>
                  </a:lnTo>
                  <a:lnTo>
                    <a:pt x="2514" y="1891"/>
                  </a:lnTo>
                  <a:lnTo>
                    <a:pt x="2514" y="1986"/>
                  </a:lnTo>
                  <a:lnTo>
                    <a:pt x="2496" y="1986"/>
                  </a:lnTo>
                  <a:lnTo>
                    <a:pt x="2496" y="2005"/>
                  </a:lnTo>
                  <a:lnTo>
                    <a:pt x="2439" y="2005"/>
                  </a:lnTo>
                  <a:lnTo>
                    <a:pt x="2439" y="2043"/>
                  </a:lnTo>
                  <a:lnTo>
                    <a:pt x="2458" y="2043"/>
                  </a:lnTo>
                  <a:lnTo>
                    <a:pt x="2458" y="2061"/>
                  </a:lnTo>
                  <a:lnTo>
                    <a:pt x="2382" y="2061"/>
                  </a:lnTo>
                  <a:lnTo>
                    <a:pt x="2382" y="2043"/>
                  </a:lnTo>
                  <a:lnTo>
                    <a:pt x="2401" y="2043"/>
                  </a:lnTo>
                  <a:lnTo>
                    <a:pt x="2401" y="1891"/>
                  </a:lnTo>
                  <a:lnTo>
                    <a:pt x="2382" y="1891"/>
                  </a:lnTo>
                  <a:lnTo>
                    <a:pt x="2382" y="1872"/>
                  </a:lnTo>
                  <a:lnTo>
                    <a:pt x="2420" y="1872"/>
                  </a:lnTo>
                  <a:lnTo>
                    <a:pt x="2420" y="1891"/>
                  </a:lnTo>
                  <a:lnTo>
                    <a:pt x="2439" y="1891"/>
                  </a:lnTo>
                  <a:lnTo>
                    <a:pt x="2439" y="1891"/>
                  </a:lnTo>
                  <a:lnTo>
                    <a:pt x="2439" y="1986"/>
                  </a:lnTo>
                  <a:lnTo>
                    <a:pt x="2477" y="1986"/>
                  </a:lnTo>
                  <a:lnTo>
                    <a:pt x="2477" y="1891"/>
                  </a:lnTo>
                  <a:lnTo>
                    <a:pt x="2439" y="1891"/>
                  </a:lnTo>
                  <a:lnTo>
                    <a:pt x="2439" y="1872"/>
                  </a:lnTo>
                  <a:close/>
                  <a:moveTo>
                    <a:pt x="2590" y="1816"/>
                  </a:moveTo>
                  <a:lnTo>
                    <a:pt x="2647" y="1816"/>
                  </a:lnTo>
                  <a:lnTo>
                    <a:pt x="2647" y="1986"/>
                  </a:lnTo>
                  <a:lnTo>
                    <a:pt x="2666" y="1986"/>
                  </a:lnTo>
                  <a:lnTo>
                    <a:pt x="2666" y="2005"/>
                  </a:lnTo>
                  <a:lnTo>
                    <a:pt x="2590" y="2005"/>
                  </a:lnTo>
                  <a:lnTo>
                    <a:pt x="2590" y="1986"/>
                  </a:lnTo>
                  <a:lnTo>
                    <a:pt x="2609" y="1986"/>
                  </a:lnTo>
                  <a:lnTo>
                    <a:pt x="2609" y="1834"/>
                  </a:lnTo>
                  <a:lnTo>
                    <a:pt x="2590" y="1834"/>
                  </a:lnTo>
                  <a:lnTo>
                    <a:pt x="2590" y="1816"/>
                  </a:lnTo>
                  <a:close/>
                  <a:moveTo>
                    <a:pt x="2760" y="1872"/>
                  </a:moveTo>
                  <a:lnTo>
                    <a:pt x="2817" y="1872"/>
                  </a:lnTo>
                  <a:lnTo>
                    <a:pt x="2817" y="1986"/>
                  </a:lnTo>
                  <a:lnTo>
                    <a:pt x="2836" y="1986"/>
                  </a:lnTo>
                  <a:lnTo>
                    <a:pt x="2836" y="2005"/>
                  </a:lnTo>
                  <a:lnTo>
                    <a:pt x="2760" y="2005"/>
                  </a:lnTo>
                  <a:lnTo>
                    <a:pt x="2760" y="1986"/>
                  </a:lnTo>
                  <a:lnTo>
                    <a:pt x="2779" y="1986"/>
                  </a:lnTo>
                  <a:lnTo>
                    <a:pt x="2779" y="1891"/>
                  </a:lnTo>
                  <a:lnTo>
                    <a:pt x="2760" y="1891"/>
                  </a:lnTo>
                  <a:lnTo>
                    <a:pt x="2760" y="1872"/>
                  </a:lnTo>
                  <a:close/>
                  <a:moveTo>
                    <a:pt x="2779" y="1816"/>
                  </a:moveTo>
                  <a:lnTo>
                    <a:pt x="2817" y="1816"/>
                  </a:lnTo>
                  <a:lnTo>
                    <a:pt x="2817" y="1853"/>
                  </a:lnTo>
                  <a:lnTo>
                    <a:pt x="2779" y="1853"/>
                  </a:lnTo>
                  <a:lnTo>
                    <a:pt x="2779" y="1816"/>
                  </a:lnTo>
                  <a:close/>
                  <a:moveTo>
                    <a:pt x="2987" y="1891"/>
                  </a:moveTo>
                  <a:lnTo>
                    <a:pt x="2930" y="1891"/>
                  </a:lnTo>
                  <a:lnTo>
                    <a:pt x="2930" y="1986"/>
                  </a:lnTo>
                  <a:lnTo>
                    <a:pt x="2987" y="1986"/>
                  </a:lnTo>
                  <a:lnTo>
                    <a:pt x="2987" y="1967"/>
                  </a:lnTo>
                  <a:lnTo>
                    <a:pt x="3025" y="1967"/>
                  </a:lnTo>
                  <a:lnTo>
                    <a:pt x="3025" y="1986"/>
                  </a:lnTo>
                  <a:lnTo>
                    <a:pt x="3006" y="1986"/>
                  </a:lnTo>
                  <a:lnTo>
                    <a:pt x="3006" y="2005"/>
                  </a:lnTo>
                  <a:lnTo>
                    <a:pt x="2912" y="2005"/>
                  </a:lnTo>
                  <a:lnTo>
                    <a:pt x="2912" y="1986"/>
                  </a:lnTo>
                  <a:lnTo>
                    <a:pt x="2893" y="1986"/>
                  </a:lnTo>
                  <a:lnTo>
                    <a:pt x="2893" y="1891"/>
                  </a:lnTo>
                  <a:lnTo>
                    <a:pt x="2912" y="1891"/>
                  </a:lnTo>
                  <a:lnTo>
                    <a:pt x="2912" y="1872"/>
                  </a:lnTo>
                  <a:lnTo>
                    <a:pt x="3006" y="1872"/>
                  </a:lnTo>
                  <a:lnTo>
                    <a:pt x="3006" y="1891"/>
                  </a:lnTo>
                  <a:lnTo>
                    <a:pt x="3025" y="1891"/>
                  </a:lnTo>
                  <a:lnTo>
                    <a:pt x="3025" y="1910"/>
                  </a:lnTo>
                  <a:lnTo>
                    <a:pt x="2987" y="1910"/>
                  </a:lnTo>
                  <a:lnTo>
                    <a:pt x="2987" y="1891"/>
                  </a:lnTo>
                  <a:close/>
                  <a:moveTo>
                    <a:pt x="3138" y="2005"/>
                  </a:moveTo>
                  <a:lnTo>
                    <a:pt x="3082" y="2005"/>
                  </a:lnTo>
                  <a:lnTo>
                    <a:pt x="3082" y="1986"/>
                  </a:lnTo>
                  <a:lnTo>
                    <a:pt x="3063" y="1986"/>
                  </a:lnTo>
                  <a:lnTo>
                    <a:pt x="3063" y="1929"/>
                  </a:lnTo>
                  <a:lnTo>
                    <a:pt x="3082" y="1929"/>
                  </a:lnTo>
                  <a:lnTo>
                    <a:pt x="3082" y="1910"/>
                  </a:lnTo>
                  <a:lnTo>
                    <a:pt x="3138" y="1910"/>
                  </a:lnTo>
                  <a:lnTo>
                    <a:pt x="3138" y="1891"/>
                  </a:lnTo>
                  <a:lnTo>
                    <a:pt x="3082" y="1891"/>
                  </a:lnTo>
                  <a:lnTo>
                    <a:pt x="3082" y="1872"/>
                  </a:lnTo>
                  <a:lnTo>
                    <a:pt x="3157" y="1872"/>
                  </a:lnTo>
                  <a:lnTo>
                    <a:pt x="3157" y="1891"/>
                  </a:lnTo>
                  <a:lnTo>
                    <a:pt x="3176" y="1891"/>
                  </a:lnTo>
                  <a:lnTo>
                    <a:pt x="3176" y="1986"/>
                  </a:lnTo>
                  <a:lnTo>
                    <a:pt x="3195" y="1986"/>
                  </a:lnTo>
                  <a:lnTo>
                    <a:pt x="3195" y="2005"/>
                  </a:lnTo>
                  <a:lnTo>
                    <a:pt x="3157" y="2005"/>
                  </a:lnTo>
                  <a:lnTo>
                    <a:pt x="3157" y="1986"/>
                  </a:lnTo>
                  <a:lnTo>
                    <a:pt x="3138" y="1986"/>
                  </a:lnTo>
                  <a:lnTo>
                    <a:pt x="3138" y="1986"/>
                  </a:lnTo>
                  <a:lnTo>
                    <a:pt x="3138" y="1929"/>
                  </a:lnTo>
                  <a:lnTo>
                    <a:pt x="3101" y="1929"/>
                  </a:lnTo>
                  <a:lnTo>
                    <a:pt x="3101" y="1986"/>
                  </a:lnTo>
                  <a:lnTo>
                    <a:pt x="3138" y="1986"/>
                  </a:lnTo>
                  <a:lnTo>
                    <a:pt x="3138" y="2005"/>
                  </a:lnTo>
                  <a:close/>
                  <a:moveTo>
                    <a:pt x="3233" y="1872"/>
                  </a:moveTo>
                  <a:lnTo>
                    <a:pt x="3271" y="1872"/>
                  </a:lnTo>
                  <a:lnTo>
                    <a:pt x="3271" y="1834"/>
                  </a:lnTo>
                  <a:lnTo>
                    <a:pt x="3290" y="1834"/>
                  </a:lnTo>
                  <a:lnTo>
                    <a:pt x="3290" y="1816"/>
                  </a:lnTo>
                  <a:lnTo>
                    <a:pt x="3309" y="1816"/>
                  </a:lnTo>
                  <a:lnTo>
                    <a:pt x="3309" y="1872"/>
                  </a:lnTo>
                  <a:lnTo>
                    <a:pt x="3346" y="1872"/>
                  </a:lnTo>
                  <a:lnTo>
                    <a:pt x="3346" y="1891"/>
                  </a:lnTo>
                  <a:lnTo>
                    <a:pt x="3309" y="1891"/>
                  </a:lnTo>
                  <a:lnTo>
                    <a:pt x="3309" y="1986"/>
                  </a:lnTo>
                  <a:lnTo>
                    <a:pt x="3328" y="1986"/>
                  </a:lnTo>
                  <a:lnTo>
                    <a:pt x="3328" y="1967"/>
                  </a:lnTo>
                  <a:lnTo>
                    <a:pt x="3365" y="1967"/>
                  </a:lnTo>
                  <a:lnTo>
                    <a:pt x="3365" y="1986"/>
                  </a:lnTo>
                  <a:lnTo>
                    <a:pt x="3346" y="1986"/>
                  </a:lnTo>
                  <a:lnTo>
                    <a:pt x="3346" y="2005"/>
                  </a:lnTo>
                  <a:lnTo>
                    <a:pt x="3290" y="2005"/>
                  </a:lnTo>
                  <a:lnTo>
                    <a:pt x="3290" y="1986"/>
                  </a:lnTo>
                  <a:lnTo>
                    <a:pt x="3271" y="1986"/>
                  </a:lnTo>
                  <a:lnTo>
                    <a:pt x="3271" y="1891"/>
                  </a:lnTo>
                  <a:lnTo>
                    <a:pt x="3233" y="1891"/>
                  </a:lnTo>
                  <a:lnTo>
                    <a:pt x="3233" y="1872"/>
                  </a:lnTo>
                  <a:close/>
                  <a:moveTo>
                    <a:pt x="3441" y="1872"/>
                  </a:moveTo>
                  <a:lnTo>
                    <a:pt x="3498" y="1872"/>
                  </a:lnTo>
                  <a:lnTo>
                    <a:pt x="3498" y="1986"/>
                  </a:lnTo>
                  <a:lnTo>
                    <a:pt x="3517" y="1986"/>
                  </a:lnTo>
                  <a:lnTo>
                    <a:pt x="3517" y="2005"/>
                  </a:lnTo>
                  <a:lnTo>
                    <a:pt x="3441" y="2005"/>
                  </a:lnTo>
                  <a:lnTo>
                    <a:pt x="3441" y="1986"/>
                  </a:lnTo>
                  <a:lnTo>
                    <a:pt x="3460" y="1986"/>
                  </a:lnTo>
                  <a:lnTo>
                    <a:pt x="3460" y="1891"/>
                  </a:lnTo>
                  <a:lnTo>
                    <a:pt x="3441" y="1891"/>
                  </a:lnTo>
                  <a:lnTo>
                    <a:pt x="3441" y="1872"/>
                  </a:lnTo>
                  <a:close/>
                  <a:moveTo>
                    <a:pt x="3460" y="1816"/>
                  </a:moveTo>
                  <a:lnTo>
                    <a:pt x="3498" y="1816"/>
                  </a:lnTo>
                  <a:lnTo>
                    <a:pt x="3498" y="1853"/>
                  </a:lnTo>
                  <a:lnTo>
                    <a:pt x="3460" y="1853"/>
                  </a:lnTo>
                  <a:lnTo>
                    <a:pt x="3460" y="1816"/>
                  </a:lnTo>
                  <a:close/>
                  <a:moveTo>
                    <a:pt x="3592" y="1986"/>
                  </a:moveTo>
                  <a:lnTo>
                    <a:pt x="3573" y="1986"/>
                  </a:lnTo>
                  <a:lnTo>
                    <a:pt x="3573" y="1891"/>
                  </a:lnTo>
                  <a:lnTo>
                    <a:pt x="3592" y="1891"/>
                  </a:lnTo>
                  <a:lnTo>
                    <a:pt x="3592" y="1872"/>
                  </a:lnTo>
                  <a:lnTo>
                    <a:pt x="3687" y="1872"/>
                  </a:lnTo>
                  <a:lnTo>
                    <a:pt x="3687" y="1891"/>
                  </a:lnTo>
                  <a:lnTo>
                    <a:pt x="3706" y="1891"/>
                  </a:lnTo>
                  <a:lnTo>
                    <a:pt x="3706" y="1986"/>
                  </a:lnTo>
                  <a:lnTo>
                    <a:pt x="3687" y="1986"/>
                  </a:lnTo>
                  <a:lnTo>
                    <a:pt x="3687" y="2005"/>
                  </a:lnTo>
                  <a:lnTo>
                    <a:pt x="3592" y="2005"/>
                  </a:lnTo>
                  <a:lnTo>
                    <a:pt x="3592" y="1986"/>
                  </a:lnTo>
                  <a:close/>
                  <a:moveTo>
                    <a:pt x="3668" y="1891"/>
                  </a:moveTo>
                  <a:lnTo>
                    <a:pt x="3611" y="1891"/>
                  </a:lnTo>
                  <a:lnTo>
                    <a:pt x="3611" y="1986"/>
                  </a:lnTo>
                  <a:lnTo>
                    <a:pt x="3668" y="1986"/>
                  </a:lnTo>
                  <a:lnTo>
                    <a:pt x="3668" y="1891"/>
                  </a:lnTo>
                  <a:close/>
                  <a:moveTo>
                    <a:pt x="3762" y="1891"/>
                  </a:moveTo>
                  <a:lnTo>
                    <a:pt x="3744" y="1891"/>
                  </a:lnTo>
                  <a:lnTo>
                    <a:pt x="3744" y="1872"/>
                  </a:lnTo>
                  <a:lnTo>
                    <a:pt x="3781" y="1872"/>
                  </a:lnTo>
                  <a:lnTo>
                    <a:pt x="3781" y="1891"/>
                  </a:lnTo>
                  <a:lnTo>
                    <a:pt x="3800" y="1891"/>
                  </a:lnTo>
                  <a:lnTo>
                    <a:pt x="3800" y="2005"/>
                  </a:lnTo>
                  <a:lnTo>
                    <a:pt x="3762" y="2005"/>
                  </a:lnTo>
                  <a:lnTo>
                    <a:pt x="3762" y="1891"/>
                  </a:lnTo>
                  <a:close/>
                  <a:moveTo>
                    <a:pt x="3800" y="1872"/>
                  </a:moveTo>
                  <a:lnTo>
                    <a:pt x="3857" y="1872"/>
                  </a:lnTo>
                  <a:lnTo>
                    <a:pt x="3857" y="1891"/>
                  </a:lnTo>
                  <a:lnTo>
                    <a:pt x="3876" y="1891"/>
                  </a:lnTo>
                  <a:lnTo>
                    <a:pt x="3876" y="2005"/>
                  </a:lnTo>
                  <a:lnTo>
                    <a:pt x="3838" y="2005"/>
                  </a:lnTo>
                  <a:lnTo>
                    <a:pt x="3838" y="1891"/>
                  </a:lnTo>
                  <a:lnTo>
                    <a:pt x="3800" y="1891"/>
                  </a:lnTo>
                  <a:lnTo>
                    <a:pt x="3800" y="1872"/>
                  </a:lnTo>
                  <a:close/>
                  <a:moveTo>
                    <a:pt x="4008" y="1891"/>
                  </a:moveTo>
                  <a:lnTo>
                    <a:pt x="3952" y="1891"/>
                  </a:lnTo>
                  <a:lnTo>
                    <a:pt x="3952" y="1910"/>
                  </a:lnTo>
                  <a:lnTo>
                    <a:pt x="3970" y="1910"/>
                  </a:lnTo>
                  <a:lnTo>
                    <a:pt x="3970" y="1929"/>
                  </a:lnTo>
                  <a:lnTo>
                    <a:pt x="4008" y="1929"/>
                  </a:lnTo>
                  <a:lnTo>
                    <a:pt x="4008" y="1948"/>
                  </a:lnTo>
                  <a:lnTo>
                    <a:pt x="4027" y="1948"/>
                  </a:lnTo>
                  <a:lnTo>
                    <a:pt x="4027" y="1967"/>
                  </a:lnTo>
                  <a:lnTo>
                    <a:pt x="4046" y="1967"/>
                  </a:lnTo>
                  <a:lnTo>
                    <a:pt x="4046" y="1986"/>
                  </a:lnTo>
                  <a:lnTo>
                    <a:pt x="4027" y="1986"/>
                  </a:lnTo>
                  <a:lnTo>
                    <a:pt x="4027" y="2005"/>
                  </a:lnTo>
                  <a:lnTo>
                    <a:pt x="3933" y="2005"/>
                  </a:lnTo>
                  <a:lnTo>
                    <a:pt x="3933" y="1986"/>
                  </a:lnTo>
                  <a:lnTo>
                    <a:pt x="3914" y="1986"/>
                  </a:lnTo>
                  <a:lnTo>
                    <a:pt x="3914" y="1967"/>
                  </a:lnTo>
                  <a:lnTo>
                    <a:pt x="3952" y="1967"/>
                  </a:lnTo>
                  <a:lnTo>
                    <a:pt x="3952" y="1986"/>
                  </a:lnTo>
                  <a:lnTo>
                    <a:pt x="4008" y="1986"/>
                  </a:lnTo>
                  <a:lnTo>
                    <a:pt x="4008" y="1967"/>
                  </a:lnTo>
                  <a:lnTo>
                    <a:pt x="3989" y="1967"/>
                  </a:lnTo>
                  <a:lnTo>
                    <a:pt x="3989" y="1948"/>
                  </a:lnTo>
                  <a:lnTo>
                    <a:pt x="3952" y="1948"/>
                  </a:lnTo>
                  <a:lnTo>
                    <a:pt x="3952" y="1929"/>
                  </a:lnTo>
                  <a:lnTo>
                    <a:pt x="3933" y="1929"/>
                  </a:lnTo>
                  <a:lnTo>
                    <a:pt x="3933" y="1910"/>
                  </a:lnTo>
                  <a:lnTo>
                    <a:pt x="3914" y="1910"/>
                  </a:lnTo>
                  <a:lnTo>
                    <a:pt x="3914" y="1891"/>
                  </a:lnTo>
                  <a:lnTo>
                    <a:pt x="3933" y="1891"/>
                  </a:lnTo>
                  <a:lnTo>
                    <a:pt x="3933" y="1872"/>
                  </a:lnTo>
                  <a:lnTo>
                    <a:pt x="4027" y="1872"/>
                  </a:lnTo>
                  <a:lnTo>
                    <a:pt x="4027" y="1891"/>
                  </a:lnTo>
                  <a:lnTo>
                    <a:pt x="4046" y="1891"/>
                  </a:lnTo>
                  <a:lnTo>
                    <a:pt x="4046" y="1910"/>
                  </a:lnTo>
                  <a:lnTo>
                    <a:pt x="4008" y="1910"/>
                  </a:lnTo>
                  <a:lnTo>
                    <a:pt x="4008" y="1891"/>
                  </a:lnTo>
                  <a:close/>
                  <a:moveTo>
                    <a:pt x="4122" y="2005"/>
                  </a:moveTo>
                  <a:lnTo>
                    <a:pt x="4141" y="2005"/>
                  </a:lnTo>
                  <a:lnTo>
                    <a:pt x="4141" y="1948"/>
                  </a:lnTo>
                  <a:lnTo>
                    <a:pt x="4178" y="1948"/>
                  </a:lnTo>
                  <a:lnTo>
                    <a:pt x="4178" y="2005"/>
                  </a:lnTo>
                  <a:lnTo>
                    <a:pt x="4160" y="2005"/>
                  </a:lnTo>
                  <a:lnTo>
                    <a:pt x="4160" y="2024"/>
                  </a:lnTo>
                  <a:lnTo>
                    <a:pt x="4122" y="2024"/>
                  </a:lnTo>
                  <a:lnTo>
                    <a:pt x="4122" y="2005"/>
                  </a:lnTo>
                  <a:close/>
                  <a:moveTo>
                    <a:pt x="4481" y="1872"/>
                  </a:moveTo>
                  <a:lnTo>
                    <a:pt x="4519" y="1872"/>
                  </a:lnTo>
                  <a:lnTo>
                    <a:pt x="4519" y="1891"/>
                  </a:lnTo>
                  <a:lnTo>
                    <a:pt x="4538" y="1891"/>
                  </a:lnTo>
                  <a:lnTo>
                    <a:pt x="4538" y="1910"/>
                  </a:lnTo>
                  <a:lnTo>
                    <a:pt x="4557" y="1910"/>
                  </a:lnTo>
                  <a:lnTo>
                    <a:pt x="4557" y="1986"/>
                  </a:lnTo>
                  <a:lnTo>
                    <a:pt x="4538" y="1986"/>
                  </a:lnTo>
                  <a:lnTo>
                    <a:pt x="4538" y="2005"/>
                  </a:lnTo>
                  <a:lnTo>
                    <a:pt x="4443" y="2005"/>
                  </a:lnTo>
                  <a:lnTo>
                    <a:pt x="4443" y="1834"/>
                  </a:lnTo>
                  <a:lnTo>
                    <a:pt x="4424" y="1834"/>
                  </a:lnTo>
                  <a:lnTo>
                    <a:pt x="4424" y="1816"/>
                  </a:lnTo>
                  <a:lnTo>
                    <a:pt x="4481" y="1816"/>
                  </a:lnTo>
                  <a:lnTo>
                    <a:pt x="4481" y="1872"/>
                  </a:lnTo>
                  <a:close/>
                  <a:moveTo>
                    <a:pt x="4500" y="1891"/>
                  </a:moveTo>
                  <a:lnTo>
                    <a:pt x="4481" y="1891"/>
                  </a:lnTo>
                  <a:lnTo>
                    <a:pt x="4481" y="1986"/>
                  </a:lnTo>
                  <a:lnTo>
                    <a:pt x="4519" y="1986"/>
                  </a:lnTo>
                  <a:lnTo>
                    <a:pt x="4519" y="1910"/>
                  </a:lnTo>
                  <a:lnTo>
                    <a:pt x="4500" y="1910"/>
                  </a:lnTo>
                  <a:lnTo>
                    <a:pt x="4500" y="1891"/>
                  </a:lnTo>
                  <a:close/>
                  <a:moveTo>
                    <a:pt x="4594" y="1872"/>
                  </a:moveTo>
                  <a:lnTo>
                    <a:pt x="4632" y="1872"/>
                  </a:lnTo>
                  <a:lnTo>
                    <a:pt x="4632" y="1986"/>
                  </a:lnTo>
                  <a:lnTo>
                    <a:pt x="4670" y="1986"/>
                  </a:lnTo>
                  <a:lnTo>
                    <a:pt x="4670" y="2005"/>
                  </a:lnTo>
                  <a:lnTo>
                    <a:pt x="4613" y="2005"/>
                  </a:lnTo>
                  <a:lnTo>
                    <a:pt x="4613" y="1986"/>
                  </a:lnTo>
                  <a:lnTo>
                    <a:pt x="4594" y="1986"/>
                  </a:lnTo>
                  <a:lnTo>
                    <a:pt x="4594" y="1872"/>
                  </a:lnTo>
                  <a:close/>
                  <a:moveTo>
                    <a:pt x="4670" y="1872"/>
                  </a:moveTo>
                  <a:lnTo>
                    <a:pt x="4708" y="1872"/>
                  </a:lnTo>
                  <a:lnTo>
                    <a:pt x="4708" y="1986"/>
                  </a:lnTo>
                  <a:lnTo>
                    <a:pt x="4727" y="1986"/>
                  </a:lnTo>
                  <a:lnTo>
                    <a:pt x="4727" y="2005"/>
                  </a:lnTo>
                  <a:lnTo>
                    <a:pt x="4689" y="2005"/>
                  </a:lnTo>
                  <a:lnTo>
                    <a:pt x="4689" y="1986"/>
                  </a:lnTo>
                  <a:lnTo>
                    <a:pt x="4670" y="1986"/>
                  </a:lnTo>
                  <a:lnTo>
                    <a:pt x="4670" y="1872"/>
                  </a:lnTo>
                  <a:close/>
                  <a:moveTo>
                    <a:pt x="4765" y="1872"/>
                  </a:moveTo>
                  <a:lnTo>
                    <a:pt x="4802" y="1872"/>
                  </a:lnTo>
                  <a:lnTo>
                    <a:pt x="4802" y="1834"/>
                  </a:lnTo>
                  <a:lnTo>
                    <a:pt x="4821" y="1834"/>
                  </a:lnTo>
                  <a:lnTo>
                    <a:pt x="4821" y="1816"/>
                  </a:lnTo>
                  <a:lnTo>
                    <a:pt x="4840" y="1816"/>
                  </a:lnTo>
                  <a:lnTo>
                    <a:pt x="4840" y="1872"/>
                  </a:lnTo>
                  <a:lnTo>
                    <a:pt x="4878" y="1872"/>
                  </a:lnTo>
                  <a:lnTo>
                    <a:pt x="4878" y="1891"/>
                  </a:lnTo>
                  <a:lnTo>
                    <a:pt x="4840" y="1891"/>
                  </a:lnTo>
                  <a:lnTo>
                    <a:pt x="4840" y="1986"/>
                  </a:lnTo>
                  <a:lnTo>
                    <a:pt x="4859" y="1986"/>
                  </a:lnTo>
                  <a:lnTo>
                    <a:pt x="4859" y="1967"/>
                  </a:lnTo>
                  <a:lnTo>
                    <a:pt x="4897" y="1967"/>
                  </a:lnTo>
                  <a:lnTo>
                    <a:pt x="4897" y="1986"/>
                  </a:lnTo>
                  <a:lnTo>
                    <a:pt x="4878" y="1986"/>
                  </a:lnTo>
                  <a:lnTo>
                    <a:pt x="4878" y="2005"/>
                  </a:lnTo>
                  <a:lnTo>
                    <a:pt x="4821" y="2005"/>
                  </a:lnTo>
                  <a:lnTo>
                    <a:pt x="4821" y="1986"/>
                  </a:lnTo>
                  <a:lnTo>
                    <a:pt x="4802" y="1986"/>
                  </a:lnTo>
                  <a:lnTo>
                    <a:pt x="4802" y="1891"/>
                  </a:lnTo>
                  <a:lnTo>
                    <a:pt x="4765" y="1891"/>
                  </a:lnTo>
                  <a:lnTo>
                    <a:pt x="4765" y="1872"/>
                  </a:lnTo>
                  <a:close/>
                  <a:moveTo>
                    <a:pt x="5105" y="2043"/>
                  </a:moveTo>
                  <a:lnTo>
                    <a:pt x="5181" y="2043"/>
                  </a:lnTo>
                  <a:lnTo>
                    <a:pt x="5181" y="2024"/>
                  </a:lnTo>
                  <a:lnTo>
                    <a:pt x="5200" y="2024"/>
                  </a:lnTo>
                  <a:lnTo>
                    <a:pt x="5200" y="2005"/>
                  </a:lnTo>
                  <a:lnTo>
                    <a:pt x="5124" y="2005"/>
                  </a:lnTo>
                  <a:lnTo>
                    <a:pt x="5124" y="1986"/>
                  </a:lnTo>
                  <a:lnTo>
                    <a:pt x="5105" y="1986"/>
                  </a:lnTo>
                  <a:lnTo>
                    <a:pt x="5105" y="1872"/>
                  </a:lnTo>
                  <a:lnTo>
                    <a:pt x="5143" y="1872"/>
                  </a:lnTo>
                  <a:lnTo>
                    <a:pt x="5143" y="1986"/>
                  </a:lnTo>
                  <a:lnTo>
                    <a:pt x="5200" y="1986"/>
                  </a:lnTo>
                  <a:lnTo>
                    <a:pt x="5200" y="1872"/>
                  </a:lnTo>
                  <a:lnTo>
                    <a:pt x="5237" y="1872"/>
                  </a:lnTo>
                  <a:lnTo>
                    <a:pt x="5237" y="2024"/>
                  </a:lnTo>
                  <a:lnTo>
                    <a:pt x="5218" y="2024"/>
                  </a:lnTo>
                  <a:lnTo>
                    <a:pt x="5218" y="2043"/>
                  </a:lnTo>
                  <a:lnTo>
                    <a:pt x="5200" y="2043"/>
                  </a:lnTo>
                  <a:lnTo>
                    <a:pt x="5200" y="2061"/>
                  </a:lnTo>
                  <a:lnTo>
                    <a:pt x="5105" y="2061"/>
                  </a:lnTo>
                  <a:lnTo>
                    <a:pt x="5105" y="2043"/>
                  </a:lnTo>
                  <a:close/>
                  <a:moveTo>
                    <a:pt x="5294" y="1986"/>
                  </a:moveTo>
                  <a:lnTo>
                    <a:pt x="5275" y="1986"/>
                  </a:lnTo>
                  <a:lnTo>
                    <a:pt x="5275" y="1891"/>
                  </a:lnTo>
                  <a:lnTo>
                    <a:pt x="5294" y="1891"/>
                  </a:lnTo>
                  <a:lnTo>
                    <a:pt x="5294" y="1872"/>
                  </a:lnTo>
                  <a:lnTo>
                    <a:pt x="5389" y="1872"/>
                  </a:lnTo>
                  <a:lnTo>
                    <a:pt x="5389" y="1891"/>
                  </a:lnTo>
                  <a:lnTo>
                    <a:pt x="5408" y="1891"/>
                  </a:lnTo>
                  <a:lnTo>
                    <a:pt x="5408" y="1986"/>
                  </a:lnTo>
                  <a:lnTo>
                    <a:pt x="5389" y="1986"/>
                  </a:lnTo>
                  <a:lnTo>
                    <a:pt x="5389" y="2005"/>
                  </a:lnTo>
                  <a:lnTo>
                    <a:pt x="5294" y="2005"/>
                  </a:lnTo>
                  <a:lnTo>
                    <a:pt x="5294" y="1986"/>
                  </a:lnTo>
                  <a:close/>
                  <a:moveTo>
                    <a:pt x="5370" y="1891"/>
                  </a:moveTo>
                  <a:lnTo>
                    <a:pt x="5313" y="1891"/>
                  </a:lnTo>
                  <a:lnTo>
                    <a:pt x="5313" y="1986"/>
                  </a:lnTo>
                  <a:lnTo>
                    <a:pt x="5370" y="1986"/>
                  </a:lnTo>
                  <a:lnTo>
                    <a:pt x="5370" y="1891"/>
                  </a:lnTo>
                  <a:close/>
                  <a:moveTo>
                    <a:pt x="5445" y="1872"/>
                  </a:moveTo>
                  <a:lnTo>
                    <a:pt x="5483" y="1872"/>
                  </a:lnTo>
                  <a:lnTo>
                    <a:pt x="5483" y="1986"/>
                  </a:lnTo>
                  <a:lnTo>
                    <a:pt x="5521" y="1986"/>
                  </a:lnTo>
                  <a:lnTo>
                    <a:pt x="5521" y="2005"/>
                  </a:lnTo>
                  <a:lnTo>
                    <a:pt x="5464" y="2005"/>
                  </a:lnTo>
                  <a:lnTo>
                    <a:pt x="5464" y="1986"/>
                  </a:lnTo>
                  <a:lnTo>
                    <a:pt x="5445" y="1986"/>
                  </a:lnTo>
                  <a:lnTo>
                    <a:pt x="5445" y="1872"/>
                  </a:lnTo>
                  <a:close/>
                  <a:moveTo>
                    <a:pt x="5521" y="1872"/>
                  </a:moveTo>
                  <a:lnTo>
                    <a:pt x="5559" y="1872"/>
                  </a:lnTo>
                  <a:lnTo>
                    <a:pt x="5559" y="1986"/>
                  </a:lnTo>
                  <a:lnTo>
                    <a:pt x="5578" y="1986"/>
                  </a:lnTo>
                  <a:lnTo>
                    <a:pt x="5578" y="2005"/>
                  </a:lnTo>
                  <a:lnTo>
                    <a:pt x="5540" y="2005"/>
                  </a:lnTo>
                  <a:lnTo>
                    <a:pt x="5540" y="1986"/>
                  </a:lnTo>
                  <a:lnTo>
                    <a:pt x="5521" y="1986"/>
                  </a:lnTo>
                  <a:lnTo>
                    <a:pt x="5521" y="1872"/>
                  </a:lnTo>
                  <a:close/>
                  <a:moveTo>
                    <a:pt x="5861" y="1891"/>
                  </a:moveTo>
                  <a:lnTo>
                    <a:pt x="5880" y="1891"/>
                  </a:lnTo>
                  <a:lnTo>
                    <a:pt x="5880" y="1872"/>
                  </a:lnTo>
                  <a:lnTo>
                    <a:pt x="5918" y="1872"/>
                  </a:lnTo>
                  <a:lnTo>
                    <a:pt x="5918" y="1891"/>
                  </a:lnTo>
                  <a:lnTo>
                    <a:pt x="5899" y="1891"/>
                  </a:lnTo>
                  <a:lnTo>
                    <a:pt x="5899" y="1910"/>
                  </a:lnTo>
                  <a:lnTo>
                    <a:pt x="5880" y="1910"/>
                  </a:lnTo>
                  <a:lnTo>
                    <a:pt x="5880" y="1948"/>
                  </a:lnTo>
                  <a:lnTo>
                    <a:pt x="5899" y="1948"/>
                  </a:lnTo>
                  <a:lnTo>
                    <a:pt x="5899" y="1967"/>
                  </a:lnTo>
                  <a:lnTo>
                    <a:pt x="5918" y="1967"/>
                  </a:lnTo>
                  <a:lnTo>
                    <a:pt x="5918" y="2005"/>
                  </a:lnTo>
                  <a:lnTo>
                    <a:pt x="5880" y="2005"/>
                  </a:lnTo>
                  <a:lnTo>
                    <a:pt x="5880" y="1967"/>
                  </a:lnTo>
                  <a:lnTo>
                    <a:pt x="5861" y="1967"/>
                  </a:lnTo>
                  <a:lnTo>
                    <a:pt x="5861" y="1948"/>
                  </a:lnTo>
                  <a:lnTo>
                    <a:pt x="5842" y="1948"/>
                  </a:lnTo>
                  <a:lnTo>
                    <a:pt x="5842" y="2005"/>
                  </a:lnTo>
                  <a:lnTo>
                    <a:pt x="5786" y="2005"/>
                  </a:lnTo>
                  <a:lnTo>
                    <a:pt x="5786" y="1986"/>
                  </a:lnTo>
                  <a:lnTo>
                    <a:pt x="5805" y="1986"/>
                  </a:lnTo>
                  <a:lnTo>
                    <a:pt x="5805" y="1834"/>
                  </a:lnTo>
                  <a:lnTo>
                    <a:pt x="5786" y="1834"/>
                  </a:lnTo>
                  <a:lnTo>
                    <a:pt x="5786" y="1816"/>
                  </a:lnTo>
                  <a:lnTo>
                    <a:pt x="5842" y="1816"/>
                  </a:lnTo>
                  <a:lnTo>
                    <a:pt x="5842" y="1910"/>
                  </a:lnTo>
                  <a:lnTo>
                    <a:pt x="5861" y="1910"/>
                  </a:lnTo>
                  <a:lnTo>
                    <a:pt x="5861" y="1891"/>
                  </a:lnTo>
                  <a:close/>
                  <a:moveTo>
                    <a:pt x="5975" y="1891"/>
                  </a:moveTo>
                  <a:lnTo>
                    <a:pt x="5956" y="1891"/>
                  </a:lnTo>
                  <a:lnTo>
                    <a:pt x="5956" y="1872"/>
                  </a:lnTo>
                  <a:lnTo>
                    <a:pt x="5994" y="1872"/>
                  </a:lnTo>
                  <a:lnTo>
                    <a:pt x="5994" y="1891"/>
                  </a:lnTo>
                  <a:lnTo>
                    <a:pt x="6013" y="1891"/>
                  </a:lnTo>
                  <a:lnTo>
                    <a:pt x="6013" y="2005"/>
                  </a:lnTo>
                  <a:lnTo>
                    <a:pt x="5975" y="2005"/>
                  </a:lnTo>
                  <a:lnTo>
                    <a:pt x="5975" y="1891"/>
                  </a:lnTo>
                  <a:close/>
                  <a:moveTo>
                    <a:pt x="6013" y="1872"/>
                  </a:moveTo>
                  <a:lnTo>
                    <a:pt x="6069" y="1872"/>
                  </a:lnTo>
                  <a:lnTo>
                    <a:pt x="6069" y="1891"/>
                  </a:lnTo>
                  <a:lnTo>
                    <a:pt x="6088" y="1891"/>
                  </a:lnTo>
                  <a:lnTo>
                    <a:pt x="6088" y="2005"/>
                  </a:lnTo>
                  <a:lnTo>
                    <a:pt x="6050" y="2005"/>
                  </a:lnTo>
                  <a:lnTo>
                    <a:pt x="6050" y="1891"/>
                  </a:lnTo>
                  <a:lnTo>
                    <a:pt x="6013" y="1891"/>
                  </a:lnTo>
                  <a:lnTo>
                    <a:pt x="6013" y="1872"/>
                  </a:lnTo>
                  <a:close/>
                  <a:moveTo>
                    <a:pt x="6145" y="1872"/>
                  </a:moveTo>
                  <a:lnTo>
                    <a:pt x="6239" y="1872"/>
                  </a:lnTo>
                  <a:lnTo>
                    <a:pt x="6239" y="1891"/>
                  </a:lnTo>
                  <a:lnTo>
                    <a:pt x="6258" y="1891"/>
                  </a:lnTo>
                  <a:lnTo>
                    <a:pt x="6258" y="1929"/>
                  </a:lnTo>
                  <a:lnTo>
                    <a:pt x="6164" y="1929"/>
                  </a:lnTo>
                  <a:lnTo>
                    <a:pt x="6164" y="1986"/>
                  </a:lnTo>
                  <a:lnTo>
                    <a:pt x="6221" y="1986"/>
                  </a:lnTo>
                  <a:lnTo>
                    <a:pt x="6221" y="1967"/>
                  </a:lnTo>
                  <a:lnTo>
                    <a:pt x="6258" y="1967"/>
                  </a:lnTo>
                  <a:lnTo>
                    <a:pt x="6258" y="1986"/>
                  </a:lnTo>
                  <a:lnTo>
                    <a:pt x="6239" y="1986"/>
                  </a:lnTo>
                  <a:lnTo>
                    <a:pt x="6239" y="2005"/>
                  </a:lnTo>
                  <a:lnTo>
                    <a:pt x="6145" y="2005"/>
                  </a:lnTo>
                  <a:lnTo>
                    <a:pt x="6145" y="1986"/>
                  </a:lnTo>
                  <a:lnTo>
                    <a:pt x="6126" y="1986"/>
                  </a:lnTo>
                  <a:lnTo>
                    <a:pt x="6126" y="1891"/>
                  </a:lnTo>
                  <a:lnTo>
                    <a:pt x="6145" y="1891"/>
                  </a:lnTo>
                  <a:lnTo>
                    <a:pt x="6145" y="1872"/>
                  </a:lnTo>
                  <a:close/>
                  <a:moveTo>
                    <a:pt x="6164" y="1910"/>
                  </a:moveTo>
                  <a:lnTo>
                    <a:pt x="6221" y="1910"/>
                  </a:lnTo>
                  <a:lnTo>
                    <a:pt x="6221" y="1891"/>
                  </a:lnTo>
                  <a:lnTo>
                    <a:pt x="6164" y="1891"/>
                  </a:lnTo>
                  <a:lnTo>
                    <a:pt x="6164" y="1910"/>
                  </a:lnTo>
                  <a:close/>
                  <a:moveTo>
                    <a:pt x="6410" y="2005"/>
                  </a:moveTo>
                  <a:lnTo>
                    <a:pt x="6372" y="2005"/>
                  </a:lnTo>
                  <a:lnTo>
                    <a:pt x="6372" y="1986"/>
                  </a:lnTo>
                  <a:lnTo>
                    <a:pt x="6353" y="1986"/>
                  </a:lnTo>
                  <a:lnTo>
                    <a:pt x="6353" y="2005"/>
                  </a:lnTo>
                  <a:lnTo>
                    <a:pt x="6315" y="2005"/>
                  </a:lnTo>
                  <a:lnTo>
                    <a:pt x="6315" y="1986"/>
                  </a:lnTo>
                  <a:lnTo>
                    <a:pt x="6296" y="1986"/>
                  </a:lnTo>
                  <a:lnTo>
                    <a:pt x="6296" y="1872"/>
                  </a:lnTo>
                  <a:lnTo>
                    <a:pt x="6334" y="1872"/>
                  </a:lnTo>
                  <a:lnTo>
                    <a:pt x="6334" y="1967"/>
                  </a:lnTo>
                  <a:lnTo>
                    <a:pt x="6353" y="1967"/>
                  </a:lnTo>
                  <a:lnTo>
                    <a:pt x="6353" y="1910"/>
                  </a:lnTo>
                  <a:lnTo>
                    <a:pt x="6372" y="1910"/>
                  </a:lnTo>
                  <a:lnTo>
                    <a:pt x="6372" y="1967"/>
                  </a:lnTo>
                  <a:lnTo>
                    <a:pt x="6391" y="1967"/>
                  </a:lnTo>
                  <a:lnTo>
                    <a:pt x="6391" y="1872"/>
                  </a:lnTo>
                  <a:lnTo>
                    <a:pt x="6429" y="1872"/>
                  </a:lnTo>
                  <a:lnTo>
                    <a:pt x="6429" y="1986"/>
                  </a:lnTo>
                  <a:lnTo>
                    <a:pt x="6410" y="1986"/>
                  </a:lnTo>
                  <a:lnTo>
                    <a:pt x="6410" y="2005"/>
                  </a:lnTo>
                  <a:close/>
                  <a:moveTo>
                    <a:pt x="6637" y="1872"/>
                  </a:moveTo>
                  <a:lnTo>
                    <a:pt x="6674" y="1872"/>
                  </a:lnTo>
                  <a:lnTo>
                    <a:pt x="6674" y="1834"/>
                  </a:lnTo>
                  <a:lnTo>
                    <a:pt x="6693" y="1834"/>
                  </a:lnTo>
                  <a:lnTo>
                    <a:pt x="6693" y="1816"/>
                  </a:lnTo>
                  <a:lnTo>
                    <a:pt x="6712" y="1816"/>
                  </a:lnTo>
                  <a:lnTo>
                    <a:pt x="6712" y="1872"/>
                  </a:lnTo>
                  <a:lnTo>
                    <a:pt x="6750" y="1872"/>
                  </a:lnTo>
                  <a:lnTo>
                    <a:pt x="6750" y="1891"/>
                  </a:lnTo>
                  <a:lnTo>
                    <a:pt x="6712" y="1891"/>
                  </a:lnTo>
                  <a:lnTo>
                    <a:pt x="6712" y="1986"/>
                  </a:lnTo>
                  <a:lnTo>
                    <a:pt x="6731" y="1986"/>
                  </a:lnTo>
                  <a:lnTo>
                    <a:pt x="6731" y="1967"/>
                  </a:lnTo>
                  <a:lnTo>
                    <a:pt x="6769" y="1967"/>
                  </a:lnTo>
                  <a:lnTo>
                    <a:pt x="6769" y="1986"/>
                  </a:lnTo>
                  <a:lnTo>
                    <a:pt x="6750" y="1986"/>
                  </a:lnTo>
                  <a:lnTo>
                    <a:pt x="6750" y="2005"/>
                  </a:lnTo>
                  <a:lnTo>
                    <a:pt x="6693" y="2005"/>
                  </a:lnTo>
                  <a:lnTo>
                    <a:pt x="6693" y="1986"/>
                  </a:lnTo>
                  <a:lnTo>
                    <a:pt x="6674" y="1986"/>
                  </a:lnTo>
                  <a:lnTo>
                    <a:pt x="6674" y="1891"/>
                  </a:lnTo>
                  <a:lnTo>
                    <a:pt x="6637" y="1891"/>
                  </a:lnTo>
                  <a:lnTo>
                    <a:pt x="6637" y="1872"/>
                  </a:lnTo>
                  <a:close/>
                  <a:moveTo>
                    <a:pt x="6863" y="2005"/>
                  </a:moveTo>
                  <a:lnTo>
                    <a:pt x="6807" y="2005"/>
                  </a:lnTo>
                  <a:lnTo>
                    <a:pt x="6807" y="1986"/>
                  </a:lnTo>
                  <a:lnTo>
                    <a:pt x="6826" y="1986"/>
                  </a:lnTo>
                  <a:lnTo>
                    <a:pt x="6826" y="1834"/>
                  </a:lnTo>
                  <a:lnTo>
                    <a:pt x="6807" y="1834"/>
                  </a:lnTo>
                  <a:lnTo>
                    <a:pt x="6807" y="1816"/>
                  </a:lnTo>
                  <a:lnTo>
                    <a:pt x="6863" y="1816"/>
                  </a:lnTo>
                  <a:lnTo>
                    <a:pt x="6863" y="1891"/>
                  </a:lnTo>
                  <a:lnTo>
                    <a:pt x="6882" y="1891"/>
                  </a:lnTo>
                  <a:lnTo>
                    <a:pt x="6882" y="1910"/>
                  </a:lnTo>
                  <a:lnTo>
                    <a:pt x="6863" y="1910"/>
                  </a:lnTo>
                  <a:lnTo>
                    <a:pt x="6863" y="2005"/>
                  </a:lnTo>
                  <a:close/>
                  <a:moveTo>
                    <a:pt x="6882" y="1872"/>
                  </a:moveTo>
                  <a:lnTo>
                    <a:pt x="6920" y="1872"/>
                  </a:lnTo>
                  <a:lnTo>
                    <a:pt x="6920" y="1891"/>
                  </a:lnTo>
                  <a:lnTo>
                    <a:pt x="6939" y="1891"/>
                  </a:lnTo>
                  <a:lnTo>
                    <a:pt x="6939" y="2005"/>
                  </a:lnTo>
                  <a:lnTo>
                    <a:pt x="6901" y="2005"/>
                  </a:lnTo>
                  <a:lnTo>
                    <a:pt x="6901" y="1891"/>
                  </a:lnTo>
                  <a:lnTo>
                    <a:pt x="6882" y="1891"/>
                  </a:lnTo>
                  <a:lnTo>
                    <a:pt x="6882" y="1872"/>
                  </a:lnTo>
                  <a:close/>
                  <a:moveTo>
                    <a:pt x="7053" y="2005"/>
                  </a:moveTo>
                  <a:lnTo>
                    <a:pt x="6996" y="2005"/>
                  </a:lnTo>
                  <a:lnTo>
                    <a:pt x="6996" y="1986"/>
                  </a:lnTo>
                  <a:lnTo>
                    <a:pt x="6977" y="1986"/>
                  </a:lnTo>
                  <a:lnTo>
                    <a:pt x="6977" y="1929"/>
                  </a:lnTo>
                  <a:lnTo>
                    <a:pt x="6996" y="1929"/>
                  </a:lnTo>
                  <a:lnTo>
                    <a:pt x="6996" y="1910"/>
                  </a:lnTo>
                  <a:lnTo>
                    <a:pt x="7053" y="1910"/>
                  </a:lnTo>
                  <a:lnTo>
                    <a:pt x="7053" y="1891"/>
                  </a:lnTo>
                  <a:lnTo>
                    <a:pt x="6996" y="1891"/>
                  </a:lnTo>
                  <a:lnTo>
                    <a:pt x="6996" y="1872"/>
                  </a:lnTo>
                  <a:lnTo>
                    <a:pt x="7071" y="1872"/>
                  </a:lnTo>
                  <a:lnTo>
                    <a:pt x="7071" y="1891"/>
                  </a:lnTo>
                  <a:lnTo>
                    <a:pt x="7090" y="1891"/>
                  </a:lnTo>
                  <a:lnTo>
                    <a:pt x="7090" y="1986"/>
                  </a:lnTo>
                  <a:lnTo>
                    <a:pt x="7109" y="1986"/>
                  </a:lnTo>
                  <a:lnTo>
                    <a:pt x="7109" y="2005"/>
                  </a:lnTo>
                  <a:lnTo>
                    <a:pt x="7071" y="2005"/>
                  </a:lnTo>
                  <a:lnTo>
                    <a:pt x="7071" y="1986"/>
                  </a:lnTo>
                  <a:lnTo>
                    <a:pt x="7053" y="1986"/>
                  </a:lnTo>
                  <a:lnTo>
                    <a:pt x="7053" y="1986"/>
                  </a:lnTo>
                  <a:lnTo>
                    <a:pt x="7053" y="1929"/>
                  </a:lnTo>
                  <a:lnTo>
                    <a:pt x="7015" y="1929"/>
                  </a:lnTo>
                  <a:lnTo>
                    <a:pt x="7015" y="1986"/>
                  </a:lnTo>
                  <a:lnTo>
                    <a:pt x="7053" y="1986"/>
                  </a:lnTo>
                  <a:lnTo>
                    <a:pt x="7053" y="2005"/>
                  </a:lnTo>
                  <a:close/>
                  <a:moveTo>
                    <a:pt x="7147" y="1872"/>
                  </a:moveTo>
                  <a:lnTo>
                    <a:pt x="7185" y="1872"/>
                  </a:lnTo>
                  <a:lnTo>
                    <a:pt x="7185" y="1834"/>
                  </a:lnTo>
                  <a:lnTo>
                    <a:pt x="7204" y="1834"/>
                  </a:lnTo>
                  <a:lnTo>
                    <a:pt x="7204" y="1816"/>
                  </a:lnTo>
                  <a:lnTo>
                    <a:pt x="7223" y="1816"/>
                  </a:lnTo>
                  <a:lnTo>
                    <a:pt x="7223" y="1872"/>
                  </a:lnTo>
                  <a:lnTo>
                    <a:pt x="7261" y="1872"/>
                  </a:lnTo>
                  <a:lnTo>
                    <a:pt x="7261" y="1891"/>
                  </a:lnTo>
                  <a:lnTo>
                    <a:pt x="7223" y="1891"/>
                  </a:lnTo>
                  <a:lnTo>
                    <a:pt x="7223" y="1986"/>
                  </a:lnTo>
                  <a:lnTo>
                    <a:pt x="7242" y="1986"/>
                  </a:lnTo>
                  <a:lnTo>
                    <a:pt x="7242" y="1967"/>
                  </a:lnTo>
                  <a:lnTo>
                    <a:pt x="7279" y="1967"/>
                  </a:lnTo>
                  <a:lnTo>
                    <a:pt x="7279" y="1986"/>
                  </a:lnTo>
                  <a:lnTo>
                    <a:pt x="7261" y="1986"/>
                  </a:lnTo>
                  <a:lnTo>
                    <a:pt x="7261" y="2005"/>
                  </a:lnTo>
                  <a:lnTo>
                    <a:pt x="7204" y="2005"/>
                  </a:lnTo>
                  <a:lnTo>
                    <a:pt x="7204" y="1986"/>
                  </a:lnTo>
                  <a:lnTo>
                    <a:pt x="7185" y="1986"/>
                  </a:lnTo>
                  <a:lnTo>
                    <a:pt x="7185" y="1891"/>
                  </a:lnTo>
                  <a:lnTo>
                    <a:pt x="7147" y="1891"/>
                  </a:lnTo>
                  <a:lnTo>
                    <a:pt x="7147" y="1872"/>
                  </a:lnTo>
                  <a:close/>
                  <a:moveTo>
                    <a:pt x="7355" y="2005"/>
                  </a:moveTo>
                  <a:lnTo>
                    <a:pt x="7374" y="2005"/>
                  </a:lnTo>
                  <a:lnTo>
                    <a:pt x="7374" y="1948"/>
                  </a:lnTo>
                  <a:lnTo>
                    <a:pt x="7412" y="1948"/>
                  </a:lnTo>
                  <a:lnTo>
                    <a:pt x="7412" y="2005"/>
                  </a:lnTo>
                  <a:lnTo>
                    <a:pt x="7393" y="2005"/>
                  </a:lnTo>
                  <a:lnTo>
                    <a:pt x="7393" y="2024"/>
                  </a:lnTo>
                  <a:lnTo>
                    <a:pt x="7355" y="2024"/>
                  </a:lnTo>
                  <a:lnTo>
                    <a:pt x="7355" y="2005"/>
                  </a:lnTo>
                  <a:close/>
                  <a:moveTo>
                    <a:pt x="7733" y="1891"/>
                  </a:moveTo>
                  <a:lnTo>
                    <a:pt x="7714" y="1891"/>
                  </a:lnTo>
                  <a:lnTo>
                    <a:pt x="7714" y="1910"/>
                  </a:lnTo>
                  <a:lnTo>
                    <a:pt x="7695" y="1910"/>
                  </a:lnTo>
                  <a:lnTo>
                    <a:pt x="7695" y="1986"/>
                  </a:lnTo>
                  <a:lnTo>
                    <a:pt x="7733" y="1986"/>
                  </a:lnTo>
                  <a:lnTo>
                    <a:pt x="7733" y="1986"/>
                  </a:lnTo>
                  <a:lnTo>
                    <a:pt x="7733" y="2005"/>
                  </a:lnTo>
                  <a:lnTo>
                    <a:pt x="7677" y="2005"/>
                  </a:lnTo>
                  <a:lnTo>
                    <a:pt x="7677" y="1986"/>
                  </a:lnTo>
                  <a:lnTo>
                    <a:pt x="7658" y="1986"/>
                  </a:lnTo>
                  <a:lnTo>
                    <a:pt x="7658" y="1910"/>
                  </a:lnTo>
                  <a:lnTo>
                    <a:pt x="7677" y="1910"/>
                  </a:lnTo>
                  <a:lnTo>
                    <a:pt x="7677" y="1891"/>
                  </a:lnTo>
                  <a:lnTo>
                    <a:pt x="7695" y="1891"/>
                  </a:lnTo>
                  <a:lnTo>
                    <a:pt x="7695" y="1872"/>
                  </a:lnTo>
                  <a:lnTo>
                    <a:pt x="7733" y="1872"/>
                  </a:lnTo>
                  <a:lnTo>
                    <a:pt x="7733" y="1834"/>
                  </a:lnTo>
                  <a:lnTo>
                    <a:pt x="7714" y="1834"/>
                  </a:lnTo>
                  <a:lnTo>
                    <a:pt x="7714" y="1816"/>
                  </a:lnTo>
                  <a:lnTo>
                    <a:pt x="7771" y="1816"/>
                  </a:lnTo>
                  <a:lnTo>
                    <a:pt x="7771" y="1986"/>
                  </a:lnTo>
                  <a:lnTo>
                    <a:pt x="7790" y="1986"/>
                  </a:lnTo>
                  <a:lnTo>
                    <a:pt x="7790" y="2005"/>
                  </a:lnTo>
                  <a:lnTo>
                    <a:pt x="7752" y="2005"/>
                  </a:lnTo>
                  <a:lnTo>
                    <a:pt x="7752" y="1986"/>
                  </a:lnTo>
                  <a:lnTo>
                    <a:pt x="7733" y="1986"/>
                  </a:lnTo>
                  <a:lnTo>
                    <a:pt x="7733" y="1891"/>
                  </a:lnTo>
                  <a:close/>
                  <a:moveTo>
                    <a:pt x="7866" y="1872"/>
                  </a:moveTo>
                  <a:lnTo>
                    <a:pt x="7922" y="1872"/>
                  </a:lnTo>
                  <a:lnTo>
                    <a:pt x="7922" y="1986"/>
                  </a:lnTo>
                  <a:lnTo>
                    <a:pt x="7941" y="1986"/>
                  </a:lnTo>
                  <a:lnTo>
                    <a:pt x="7941" y="2005"/>
                  </a:lnTo>
                  <a:lnTo>
                    <a:pt x="7866" y="2005"/>
                  </a:lnTo>
                  <a:lnTo>
                    <a:pt x="7866" y="1986"/>
                  </a:lnTo>
                  <a:lnTo>
                    <a:pt x="7885" y="1986"/>
                  </a:lnTo>
                  <a:lnTo>
                    <a:pt x="7885" y="1891"/>
                  </a:lnTo>
                  <a:lnTo>
                    <a:pt x="7866" y="1891"/>
                  </a:lnTo>
                  <a:lnTo>
                    <a:pt x="7866" y="1872"/>
                  </a:lnTo>
                  <a:close/>
                  <a:moveTo>
                    <a:pt x="7885" y="1816"/>
                  </a:moveTo>
                  <a:lnTo>
                    <a:pt x="7922" y="1816"/>
                  </a:lnTo>
                  <a:lnTo>
                    <a:pt x="7922" y="1853"/>
                  </a:lnTo>
                  <a:lnTo>
                    <a:pt x="7885" y="1853"/>
                  </a:lnTo>
                  <a:lnTo>
                    <a:pt x="7885" y="1816"/>
                  </a:lnTo>
                  <a:close/>
                  <a:moveTo>
                    <a:pt x="8074" y="1891"/>
                  </a:moveTo>
                  <a:lnTo>
                    <a:pt x="8055" y="1891"/>
                  </a:lnTo>
                  <a:lnTo>
                    <a:pt x="8055" y="1910"/>
                  </a:lnTo>
                  <a:lnTo>
                    <a:pt x="8036" y="1910"/>
                  </a:lnTo>
                  <a:lnTo>
                    <a:pt x="8036" y="1986"/>
                  </a:lnTo>
                  <a:lnTo>
                    <a:pt x="8074" y="1986"/>
                  </a:lnTo>
                  <a:lnTo>
                    <a:pt x="8074" y="1986"/>
                  </a:lnTo>
                  <a:lnTo>
                    <a:pt x="8074" y="2005"/>
                  </a:lnTo>
                  <a:lnTo>
                    <a:pt x="8017" y="2005"/>
                  </a:lnTo>
                  <a:lnTo>
                    <a:pt x="8017" y="1986"/>
                  </a:lnTo>
                  <a:lnTo>
                    <a:pt x="7998" y="1986"/>
                  </a:lnTo>
                  <a:lnTo>
                    <a:pt x="7998" y="1910"/>
                  </a:lnTo>
                  <a:lnTo>
                    <a:pt x="8017" y="1910"/>
                  </a:lnTo>
                  <a:lnTo>
                    <a:pt x="8017" y="1891"/>
                  </a:lnTo>
                  <a:lnTo>
                    <a:pt x="8036" y="1891"/>
                  </a:lnTo>
                  <a:lnTo>
                    <a:pt x="8036" y="1872"/>
                  </a:lnTo>
                  <a:lnTo>
                    <a:pt x="8074" y="1872"/>
                  </a:lnTo>
                  <a:lnTo>
                    <a:pt x="8074" y="1834"/>
                  </a:lnTo>
                  <a:lnTo>
                    <a:pt x="8055" y="1834"/>
                  </a:lnTo>
                  <a:lnTo>
                    <a:pt x="8055" y="1816"/>
                  </a:lnTo>
                  <a:lnTo>
                    <a:pt x="8111" y="1816"/>
                  </a:lnTo>
                  <a:lnTo>
                    <a:pt x="8111" y="1986"/>
                  </a:lnTo>
                  <a:lnTo>
                    <a:pt x="8130" y="1986"/>
                  </a:lnTo>
                  <a:lnTo>
                    <a:pt x="8130" y="2005"/>
                  </a:lnTo>
                  <a:lnTo>
                    <a:pt x="8093" y="2005"/>
                  </a:lnTo>
                  <a:lnTo>
                    <a:pt x="8093" y="1986"/>
                  </a:lnTo>
                  <a:lnTo>
                    <a:pt x="8074" y="1986"/>
                  </a:lnTo>
                  <a:lnTo>
                    <a:pt x="8074" y="1891"/>
                  </a:lnTo>
                  <a:close/>
                  <a:moveTo>
                    <a:pt x="8187" y="1891"/>
                  </a:moveTo>
                  <a:lnTo>
                    <a:pt x="8168" y="1891"/>
                  </a:lnTo>
                  <a:lnTo>
                    <a:pt x="8168" y="1872"/>
                  </a:lnTo>
                  <a:lnTo>
                    <a:pt x="8206" y="1872"/>
                  </a:lnTo>
                  <a:lnTo>
                    <a:pt x="8206" y="1891"/>
                  </a:lnTo>
                  <a:lnTo>
                    <a:pt x="8225" y="1891"/>
                  </a:lnTo>
                  <a:lnTo>
                    <a:pt x="8225" y="2005"/>
                  </a:lnTo>
                  <a:lnTo>
                    <a:pt x="8187" y="2005"/>
                  </a:lnTo>
                  <a:lnTo>
                    <a:pt x="8187" y="1891"/>
                  </a:lnTo>
                  <a:close/>
                  <a:moveTo>
                    <a:pt x="8225" y="1872"/>
                  </a:moveTo>
                  <a:lnTo>
                    <a:pt x="8282" y="1872"/>
                  </a:lnTo>
                  <a:lnTo>
                    <a:pt x="8282" y="1891"/>
                  </a:lnTo>
                  <a:lnTo>
                    <a:pt x="8301" y="1891"/>
                  </a:lnTo>
                  <a:lnTo>
                    <a:pt x="8301" y="2005"/>
                  </a:lnTo>
                  <a:lnTo>
                    <a:pt x="8263" y="2005"/>
                  </a:lnTo>
                  <a:lnTo>
                    <a:pt x="8263" y="1891"/>
                  </a:lnTo>
                  <a:lnTo>
                    <a:pt x="8225" y="1891"/>
                  </a:lnTo>
                  <a:lnTo>
                    <a:pt x="8225" y="1872"/>
                  </a:lnTo>
                  <a:close/>
                  <a:moveTo>
                    <a:pt x="8357" y="1853"/>
                  </a:moveTo>
                  <a:lnTo>
                    <a:pt x="8376" y="1853"/>
                  </a:lnTo>
                  <a:lnTo>
                    <a:pt x="8376" y="1797"/>
                  </a:lnTo>
                  <a:lnTo>
                    <a:pt x="8414" y="1797"/>
                  </a:lnTo>
                  <a:lnTo>
                    <a:pt x="8414" y="1853"/>
                  </a:lnTo>
                  <a:lnTo>
                    <a:pt x="8395" y="1853"/>
                  </a:lnTo>
                  <a:lnTo>
                    <a:pt x="8395" y="1872"/>
                  </a:lnTo>
                  <a:lnTo>
                    <a:pt x="8357" y="1872"/>
                  </a:lnTo>
                  <a:lnTo>
                    <a:pt x="8357" y="1853"/>
                  </a:lnTo>
                  <a:close/>
                  <a:moveTo>
                    <a:pt x="8509" y="1872"/>
                  </a:moveTo>
                  <a:lnTo>
                    <a:pt x="8546" y="1872"/>
                  </a:lnTo>
                  <a:lnTo>
                    <a:pt x="8546" y="1834"/>
                  </a:lnTo>
                  <a:lnTo>
                    <a:pt x="8565" y="1834"/>
                  </a:lnTo>
                  <a:lnTo>
                    <a:pt x="8565" y="1816"/>
                  </a:lnTo>
                  <a:lnTo>
                    <a:pt x="8584" y="1816"/>
                  </a:lnTo>
                  <a:lnTo>
                    <a:pt x="8584" y="1872"/>
                  </a:lnTo>
                  <a:lnTo>
                    <a:pt x="8622" y="1872"/>
                  </a:lnTo>
                  <a:lnTo>
                    <a:pt x="8622" y="1891"/>
                  </a:lnTo>
                  <a:lnTo>
                    <a:pt x="8584" y="1891"/>
                  </a:lnTo>
                  <a:lnTo>
                    <a:pt x="8584" y="1986"/>
                  </a:lnTo>
                  <a:lnTo>
                    <a:pt x="8603" y="1986"/>
                  </a:lnTo>
                  <a:lnTo>
                    <a:pt x="8603" y="1967"/>
                  </a:lnTo>
                  <a:lnTo>
                    <a:pt x="8641" y="1967"/>
                  </a:lnTo>
                  <a:lnTo>
                    <a:pt x="8641" y="1986"/>
                  </a:lnTo>
                  <a:lnTo>
                    <a:pt x="8622" y="1986"/>
                  </a:lnTo>
                  <a:lnTo>
                    <a:pt x="8622" y="2005"/>
                  </a:lnTo>
                  <a:lnTo>
                    <a:pt x="8565" y="2005"/>
                  </a:lnTo>
                  <a:lnTo>
                    <a:pt x="8565" y="1986"/>
                  </a:lnTo>
                  <a:lnTo>
                    <a:pt x="8546" y="1986"/>
                  </a:lnTo>
                  <a:lnTo>
                    <a:pt x="8546" y="1891"/>
                  </a:lnTo>
                  <a:lnTo>
                    <a:pt x="8509" y="1891"/>
                  </a:lnTo>
                  <a:lnTo>
                    <a:pt x="8509" y="1872"/>
                  </a:lnTo>
                  <a:close/>
                  <a:moveTo>
                    <a:pt x="8849" y="2043"/>
                  </a:moveTo>
                  <a:lnTo>
                    <a:pt x="8925" y="2043"/>
                  </a:lnTo>
                  <a:lnTo>
                    <a:pt x="8925" y="2024"/>
                  </a:lnTo>
                  <a:lnTo>
                    <a:pt x="8943" y="2024"/>
                  </a:lnTo>
                  <a:lnTo>
                    <a:pt x="8943" y="2005"/>
                  </a:lnTo>
                  <a:lnTo>
                    <a:pt x="8868" y="2005"/>
                  </a:lnTo>
                  <a:lnTo>
                    <a:pt x="8868" y="1986"/>
                  </a:lnTo>
                  <a:lnTo>
                    <a:pt x="8849" y="1986"/>
                  </a:lnTo>
                  <a:lnTo>
                    <a:pt x="8849" y="1872"/>
                  </a:lnTo>
                  <a:lnTo>
                    <a:pt x="8887" y="1872"/>
                  </a:lnTo>
                  <a:lnTo>
                    <a:pt x="8887" y="1986"/>
                  </a:lnTo>
                  <a:lnTo>
                    <a:pt x="8943" y="1986"/>
                  </a:lnTo>
                  <a:lnTo>
                    <a:pt x="8943" y="1872"/>
                  </a:lnTo>
                  <a:lnTo>
                    <a:pt x="8981" y="1872"/>
                  </a:lnTo>
                  <a:lnTo>
                    <a:pt x="8981" y="2024"/>
                  </a:lnTo>
                  <a:lnTo>
                    <a:pt x="8962" y="2024"/>
                  </a:lnTo>
                  <a:lnTo>
                    <a:pt x="8962" y="2043"/>
                  </a:lnTo>
                  <a:lnTo>
                    <a:pt x="8943" y="2043"/>
                  </a:lnTo>
                  <a:lnTo>
                    <a:pt x="8943" y="2061"/>
                  </a:lnTo>
                  <a:lnTo>
                    <a:pt x="8849" y="2061"/>
                  </a:lnTo>
                  <a:lnTo>
                    <a:pt x="8849" y="2043"/>
                  </a:lnTo>
                  <a:close/>
                  <a:moveTo>
                    <a:pt x="9038" y="1986"/>
                  </a:moveTo>
                  <a:lnTo>
                    <a:pt x="9019" y="1986"/>
                  </a:lnTo>
                  <a:lnTo>
                    <a:pt x="9019" y="1891"/>
                  </a:lnTo>
                  <a:lnTo>
                    <a:pt x="9038" y="1891"/>
                  </a:lnTo>
                  <a:lnTo>
                    <a:pt x="9038" y="1872"/>
                  </a:lnTo>
                  <a:lnTo>
                    <a:pt x="9133" y="1872"/>
                  </a:lnTo>
                  <a:lnTo>
                    <a:pt x="9133" y="1891"/>
                  </a:lnTo>
                  <a:lnTo>
                    <a:pt x="9151" y="1891"/>
                  </a:lnTo>
                  <a:lnTo>
                    <a:pt x="9151" y="1986"/>
                  </a:lnTo>
                  <a:lnTo>
                    <a:pt x="9133" y="1986"/>
                  </a:lnTo>
                  <a:lnTo>
                    <a:pt x="9133" y="2005"/>
                  </a:lnTo>
                  <a:lnTo>
                    <a:pt x="9038" y="2005"/>
                  </a:lnTo>
                  <a:lnTo>
                    <a:pt x="9038" y="1986"/>
                  </a:lnTo>
                  <a:close/>
                  <a:moveTo>
                    <a:pt x="9114" y="1891"/>
                  </a:moveTo>
                  <a:lnTo>
                    <a:pt x="9057" y="1891"/>
                  </a:lnTo>
                  <a:lnTo>
                    <a:pt x="9057" y="1986"/>
                  </a:lnTo>
                  <a:lnTo>
                    <a:pt x="9114" y="1986"/>
                  </a:lnTo>
                  <a:lnTo>
                    <a:pt x="9114" y="1891"/>
                  </a:lnTo>
                  <a:close/>
                  <a:moveTo>
                    <a:pt x="9189" y="1872"/>
                  </a:moveTo>
                  <a:lnTo>
                    <a:pt x="9227" y="1872"/>
                  </a:lnTo>
                  <a:lnTo>
                    <a:pt x="9227" y="1986"/>
                  </a:lnTo>
                  <a:lnTo>
                    <a:pt x="9265" y="1986"/>
                  </a:lnTo>
                  <a:lnTo>
                    <a:pt x="9265" y="2005"/>
                  </a:lnTo>
                  <a:lnTo>
                    <a:pt x="9208" y="2005"/>
                  </a:lnTo>
                  <a:lnTo>
                    <a:pt x="9208" y="1986"/>
                  </a:lnTo>
                  <a:lnTo>
                    <a:pt x="9189" y="1986"/>
                  </a:lnTo>
                  <a:lnTo>
                    <a:pt x="9189" y="1872"/>
                  </a:lnTo>
                  <a:close/>
                  <a:moveTo>
                    <a:pt x="9265" y="1872"/>
                  </a:moveTo>
                  <a:lnTo>
                    <a:pt x="9303" y="1872"/>
                  </a:lnTo>
                  <a:lnTo>
                    <a:pt x="9303" y="1986"/>
                  </a:lnTo>
                  <a:lnTo>
                    <a:pt x="9322" y="1986"/>
                  </a:lnTo>
                  <a:lnTo>
                    <a:pt x="9322" y="2005"/>
                  </a:lnTo>
                  <a:lnTo>
                    <a:pt x="9284" y="2005"/>
                  </a:lnTo>
                  <a:lnTo>
                    <a:pt x="9284" y="1986"/>
                  </a:lnTo>
                  <a:lnTo>
                    <a:pt x="9265" y="1986"/>
                  </a:lnTo>
                  <a:lnTo>
                    <a:pt x="9265" y="1872"/>
                  </a:lnTo>
                  <a:close/>
                  <a:moveTo>
                    <a:pt x="9416" y="1967"/>
                  </a:moveTo>
                  <a:lnTo>
                    <a:pt x="9454" y="1967"/>
                  </a:lnTo>
                  <a:lnTo>
                    <a:pt x="9454" y="2005"/>
                  </a:lnTo>
                  <a:lnTo>
                    <a:pt x="9416" y="2005"/>
                  </a:lnTo>
                  <a:lnTo>
                    <a:pt x="9416" y="1967"/>
                  </a:lnTo>
                  <a:close/>
                  <a:moveTo>
                    <a:pt x="94" y="2440"/>
                  </a:moveTo>
                  <a:lnTo>
                    <a:pt x="56" y="2440"/>
                  </a:lnTo>
                  <a:lnTo>
                    <a:pt x="56" y="2459"/>
                  </a:lnTo>
                  <a:lnTo>
                    <a:pt x="37" y="2459"/>
                  </a:lnTo>
                  <a:lnTo>
                    <a:pt x="37" y="2572"/>
                  </a:lnTo>
                  <a:lnTo>
                    <a:pt x="56" y="2572"/>
                  </a:lnTo>
                  <a:lnTo>
                    <a:pt x="56" y="2591"/>
                  </a:lnTo>
                  <a:lnTo>
                    <a:pt x="94" y="2591"/>
                  </a:lnTo>
                  <a:lnTo>
                    <a:pt x="94" y="2572"/>
                  </a:lnTo>
                  <a:lnTo>
                    <a:pt x="113" y="2572"/>
                  </a:lnTo>
                  <a:lnTo>
                    <a:pt x="113" y="2553"/>
                  </a:lnTo>
                  <a:lnTo>
                    <a:pt x="132" y="2553"/>
                  </a:lnTo>
                  <a:lnTo>
                    <a:pt x="132" y="2591"/>
                  </a:lnTo>
                  <a:lnTo>
                    <a:pt x="113" y="2591"/>
                  </a:lnTo>
                  <a:lnTo>
                    <a:pt x="113" y="2610"/>
                  </a:lnTo>
                  <a:lnTo>
                    <a:pt x="37" y="2610"/>
                  </a:lnTo>
                  <a:lnTo>
                    <a:pt x="37" y="2591"/>
                  </a:lnTo>
                  <a:lnTo>
                    <a:pt x="19" y="2591"/>
                  </a:lnTo>
                  <a:lnTo>
                    <a:pt x="19" y="2572"/>
                  </a:lnTo>
                  <a:lnTo>
                    <a:pt x="0" y="2572"/>
                  </a:lnTo>
                  <a:lnTo>
                    <a:pt x="0" y="2459"/>
                  </a:lnTo>
                  <a:lnTo>
                    <a:pt x="19" y="2459"/>
                  </a:lnTo>
                  <a:lnTo>
                    <a:pt x="19" y="2440"/>
                  </a:lnTo>
                  <a:lnTo>
                    <a:pt x="37" y="2440"/>
                  </a:lnTo>
                  <a:lnTo>
                    <a:pt x="37" y="2421"/>
                  </a:lnTo>
                  <a:lnTo>
                    <a:pt x="113" y="2421"/>
                  </a:lnTo>
                  <a:lnTo>
                    <a:pt x="113" y="2440"/>
                  </a:lnTo>
                  <a:lnTo>
                    <a:pt x="132" y="2440"/>
                  </a:lnTo>
                  <a:lnTo>
                    <a:pt x="132" y="2478"/>
                  </a:lnTo>
                  <a:lnTo>
                    <a:pt x="113" y="2478"/>
                  </a:lnTo>
                  <a:lnTo>
                    <a:pt x="113" y="2459"/>
                  </a:lnTo>
                  <a:lnTo>
                    <a:pt x="94" y="2459"/>
                  </a:lnTo>
                  <a:lnTo>
                    <a:pt x="94" y="2440"/>
                  </a:lnTo>
                  <a:close/>
                  <a:moveTo>
                    <a:pt x="227" y="2610"/>
                  </a:moveTo>
                  <a:lnTo>
                    <a:pt x="170" y="2610"/>
                  </a:lnTo>
                  <a:lnTo>
                    <a:pt x="170" y="2591"/>
                  </a:lnTo>
                  <a:lnTo>
                    <a:pt x="189" y="2591"/>
                  </a:lnTo>
                  <a:lnTo>
                    <a:pt x="189" y="2440"/>
                  </a:lnTo>
                  <a:lnTo>
                    <a:pt x="170" y="2440"/>
                  </a:lnTo>
                  <a:lnTo>
                    <a:pt x="170" y="2421"/>
                  </a:lnTo>
                  <a:lnTo>
                    <a:pt x="227" y="2421"/>
                  </a:lnTo>
                  <a:lnTo>
                    <a:pt x="227" y="2497"/>
                  </a:lnTo>
                  <a:lnTo>
                    <a:pt x="245" y="2497"/>
                  </a:lnTo>
                  <a:lnTo>
                    <a:pt x="245" y="2515"/>
                  </a:lnTo>
                  <a:lnTo>
                    <a:pt x="227" y="2515"/>
                  </a:lnTo>
                  <a:lnTo>
                    <a:pt x="227" y="2610"/>
                  </a:lnTo>
                  <a:close/>
                  <a:moveTo>
                    <a:pt x="245" y="2478"/>
                  </a:moveTo>
                  <a:lnTo>
                    <a:pt x="283" y="2478"/>
                  </a:lnTo>
                  <a:lnTo>
                    <a:pt x="283" y="2497"/>
                  </a:lnTo>
                  <a:lnTo>
                    <a:pt x="302" y="2497"/>
                  </a:lnTo>
                  <a:lnTo>
                    <a:pt x="302" y="2610"/>
                  </a:lnTo>
                  <a:lnTo>
                    <a:pt x="264" y="2610"/>
                  </a:lnTo>
                  <a:lnTo>
                    <a:pt x="264" y="2497"/>
                  </a:lnTo>
                  <a:lnTo>
                    <a:pt x="245" y="2497"/>
                  </a:lnTo>
                  <a:lnTo>
                    <a:pt x="245" y="2478"/>
                  </a:lnTo>
                  <a:close/>
                  <a:moveTo>
                    <a:pt x="416" y="2515"/>
                  </a:moveTo>
                  <a:lnTo>
                    <a:pt x="397" y="2515"/>
                  </a:lnTo>
                  <a:lnTo>
                    <a:pt x="397" y="2591"/>
                  </a:lnTo>
                  <a:lnTo>
                    <a:pt x="416" y="2591"/>
                  </a:lnTo>
                  <a:lnTo>
                    <a:pt x="416" y="2610"/>
                  </a:lnTo>
                  <a:lnTo>
                    <a:pt x="340" y="2610"/>
                  </a:lnTo>
                  <a:lnTo>
                    <a:pt x="340" y="2591"/>
                  </a:lnTo>
                  <a:lnTo>
                    <a:pt x="359" y="2591"/>
                  </a:lnTo>
                  <a:lnTo>
                    <a:pt x="359" y="2497"/>
                  </a:lnTo>
                  <a:lnTo>
                    <a:pt x="340" y="2497"/>
                  </a:lnTo>
                  <a:lnTo>
                    <a:pt x="340" y="2478"/>
                  </a:lnTo>
                  <a:lnTo>
                    <a:pt x="378" y="2478"/>
                  </a:lnTo>
                  <a:lnTo>
                    <a:pt x="378" y="2497"/>
                  </a:lnTo>
                  <a:lnTo>
                    <a:pt x="397" y="2497"/>
                  </a:lnTo>
                  <a:lnTo>
                    <a:pt x="397" y="2478"/>
                  </a:lnTo>
                  <a:lnTo>
                    <a:pt x="453" y="2478"/>
                  </a:lnTo>
                  <a:lnTo>
                    <a:pt x="453" y="2497"/>
                  </a:lnTo>
                  <a:lnTo>
                    <a:pt x="472" y="2497"/>
                  </a:lnTo>
                  <a:lnTo>
                    <a:pt x="472" y="2534"/>
                  </a:lnTo>
                  <a:lnTo>
                    <a:pt x="435" y="2534"/>
                  </a:lnTo>
                  <a:lnTo>
                    <a:pt x="435" y="2497"/>
                  </a:lnTo>
                  <a:lnTo>
                    <a:pt x="416" y="2497"/>
                  </a:lnTo>
                  <a:lnTo>
                    <a:pt x="416" y="2515"/>
                  </a:lnTo>
                  <a:close/>
                  <a:moveTo>
                    <a:pt x="548" y="2478"/>
                  </a:moveTo>
                  <a:lnTo>
                    <a:pt x="605" y="2478"/>
                  </a:lnTo>
                  <a:lnTo>
                    <a:pt x="605" y="2591"/>
                  </a:lnTo>
                  <a:lnTo>
                    <a:pt x="624" y="2591"/>
                  </a:lnTo>
                  <a:lnTo>
                    <a:pt x="624" y="2610"/>
                  </a:lnTo>
                  <a:lnTo>
                    <a:pt x="548" y="2610"/>
                  </a:lnTo>
                  <a:lnTo>
                    <a:pt x="548" y="2591"/>
                  </a:lnTo>
                  <a:lnTo>
                    <a:pt x="567" y="2591"/>
                  </a:lnTo>
                  <a:lnTo>
                    <a:pt x="567" y="2497"/>
                  </a:lnTo>
                  <a:lnTo>
                    <a:pt x="548" y="2497"/>
                  </a:lnTo>
                  <a:lnTo>
                    <a:pt x="548" y="2478"/>
                  </a:lnTo>
                  <a:close/>
                  <a:moveTo>
                    <a:pt x="567" y="2421"/>
                  </a:moveTo>
                  <a:lnTo>
                    <a:pt x="605" y="2421"/>
                  </a:lnTo>
                  <a:lnTo>
                    <a:pt x="605" y="2459"/>
                  </a:lnTo>
                  <a:lnTo>
                    <a:pt x="567" y="2459"/>
                  </a:lnTo>
                  <a:lnTo>
                    <a:pt x="567" y="2421"/>
                  </a:lnTo>
                  <a:close/>
                  <a:moveTo>
                    <a:pt x="775" y="2497"/>
                  </a:moveTo>
                  <a:lnTo>
                    <a:pt x="718" y="2497"/>
                  </a:lnTo>
                  <a:lnTo>
                    <a:pt x="718" y="2515"/>
                  </a:lnTo>
                  <a:lnTo>
                    <a:pt x="737" y="2515"/>
                  </a:lnTo>
                  <a:lnTo>
                    <a:pt x="737" y="2534"/>
                  </a:lnTo>
                  <a:lnTo>
                    <a:pt x="775" y="2534"/>
                  </a:lnTo>
                  <a:lnTo>
                    <a:pt x="775" y="2553"/>
                  </a:lnTo>
                  <a:lnTo>
                    <a:pt x="794" y="2553"/>
                  </a:lnTo>
                  <a:lnTo>
                    <a:pt x="794" y="2572"/>
                  </a:lnTo>
                  <a:lnTo>
                    <a:pt x="813" y="2572"/>
                  </a:lnTo>
                  <a:lnTo>
                    <a:pt x="813" y="2591"/>
                  </a:lnTo>
                  <a:lnTo>
                    <a:pt x="794" y="2591"/>
                  </a:lnTo>
                  <a:lnTo>
                    <a:pt x="794" y="2610"/>
                  </a:lnTo>
                  <a:lnTo>
                    <a:pt x="699" y="2610"/>
                  </a:lnTo>
                  <a:lnTo>
                    <a:pt x="699" y="2591"/>
                  </a:lnTo>
                  <a:lnTo>
                    <a:pt x="680" y="2591"/>
                  </a:lnTo>
                  <a:lnTo>
                    <a:pt x="680" y="2572"/>
                  </a:lnTo>
                  <a:lnTo>
                    <a:pt x="718" y="2572"/>
                  </a:lnTo>
                  <a:lnTo>
                    <a:pt x="718" y="2591"/>
                  </a:lnTo>
                  <a:lnTo>
                    <a:pt x="775" y="2591"/>
                  </a:lnTo>
                  <a:lnTo>
                    <a:pt x="775" y="2572"/>
                  </a:lnTo>
                  <a:lnTo>
                    <a:pt x="756" y="2572"/>
                  </a:lnTo>
                  <a:lnTo>
                    <a:pt x="756" y="2553"/>
                  </a:lnTo>
                  <a:lnTo>
                    <a:pt x="718" y="2553"/>
                  </a:lnTo>
                  <a:lnTo>
                    <a:pt x="718" y="2534"/>
                  </a:lnTo>
                  <a:lnTo>
                    <a:pt x="699" y="2534"/>
                  </a:lnTo>
                  <a:lnTo>
                    <a:pt x="699" y="2515"/>
                  </a:lnTo>
                  <a:lnTo>
                    <a:pt x="680" y="2515"/>
                  </a:lnTo>
                  <a:lnTo>
                    <a:pt x="680" y="2497"/>
                  </a:lnTo>
                  <a:lnTo>
                    <a:pt x="699" y="2497"/>
                  </a:lnTo>
                  <a:lnTo>
                    <a:pt x="699" y="2478"/>
                  </a:lnTo>
                  <a:lnTo>
                    <a:pt x="794" y="2478"/>
                  </a:lnTo>
                  <a:lnTo>
                    <a:pt x="794" y="2497"/>
                  </a:lnTo>
                  <a:lnTo>
                    <a:pt x="813" y="2497"/>
                  </a:lnTo>
                  <a:lnTo>
                    <a:pt x="813" y="2515"/>
                  </a:lnTo>
                  <a:lnTo>
                    <a:pt x="775" y="2515"/>
                  </a:lnTo>
                  <a:lnTo>
                    <a:pt x="775" y="2497"/>
                  </a:lnTo>
                  <a:close/>
                  <a:moveTo>
                    <a:pt x="851" y="2478"/>
                  </a:moveTo>
                  <a:lnTo>
                    <a:pt x="888" y="2478"/>
                  </a:lnTo>
                  <a:lnTo>
                    <a:pt x="888" y="2440"/>
                  </a:lnTo>
                  <a:lnTo>
                    <a:pt x="907" y="2440"/>
                  </a:lnTo>
                  <a:lnTo>
                    <a:pt x="907" y="2421"/>
                  </a:lnTo>
                  <a:lnTo>
                    <a:pt x="926" y="2421"/>
                  </a:lnTo>
                  <a:lnTo>
                    <a:pt x="926" y="2478"/>
                  </a:lnTo>
                  <a:lnTo>
                    <a:pt x="964" y="2478"/>
                  </a:lnTo>
                  <a:lnTo>
                    <a:pt x="964" y="2497"/>
                  </a:lnTo>
                  <a:lnTo>
                    <a:pt x="926" y="2497"/>
                  </a:lnTo>
                  <a:lnTo>
                    <a:pt x="926" y="2591"/>
                  </a:lnTo>
                  <a:lnTo>
                    <a:pt x="945" y="2591"/>
                  </a:lnTo>
                  <a:lnTo>
                    <a:pt x="945" y="2572"/>
                  </a:lnTo>
                  <a:lnTo>
                    <a:pt x="983" y="2572"/>
                  </a:lnTo>
                  <a:lnTo>
                    <a:pt x="983" y="2591"/>
                  </a:lnTo>
                  <a:lnTo>
                    <a:pt x="964" y="2591"/>
                  </a:lnTo>
                  <a:lnTo>
                    <a:pt x="964" y="2610"/>
                  </a:lnTo>
                  <a:lnTo>
                    <a:pt x="907" y="2610"/>
                  </a:lnTo>
                  <a:lnTo>
                    <a:pt x="907" y="2591"/>
                  </a:lnTo>
                  <a:lnTo>
                    <a:pt x="888" y="2591"/>
                  </a:lnTo>
                  <a:lnTo>
                    <a:pt x="888" y="2497"/>
                  </a:lnTo>
                  <a:lnTo>
                    <a:pt x="851" y="2497"/>
                  </a:lnTo>
                  <a:lnTo>
                    <a:pt x="851" y="2478"/>
                  </a:lnTo>
                  <a:close/>
                  <a:moveTo>
                    <a:pt x="1115" y="2515"/>
                  </a:moveTo>
                  <a:lnTo>
                    <a:pt x="1096" y="2515"/>
                  </a:lnTo>
                  <a:lnTo>
                    <a:pt x="1096" y="2591"/>
                  </a:lnTo>
                  <a:lnTo>
                    <a:pt x="1077" y="2591"/>
                  </a:lnTo>
                  <a:lnTo>
                    <a:pt x="1077" y="2515"/>
                  </a:lnTo>
                  <a:lnTo>
                    <a:pt x="1059" y="2515"/>
                  </a:lnTo>
                  <a:lnTo>
                    <a:pt x="1059" y="2610"/>
                  </a:lnTo>
                  <a:lnTo>
                    <a:pt x="1021" y="2610"/>
                  </a:lnTo>
                  <a:lnTo>
                    <a:pt x="1021" y="2478"/>
                  </a:lnTo>
                  <a:lnTo>
                    <a:pt x="1077" y="2478"/>
                  </a:lnTo>
                  <a:lnTo>
                    <a:pt x="1077" y="2497"/>
                  </a:lnTo>
                  <a:lnTo>
                    <a:pt x="1096" y="2497"/>
                  </a:lnTo>
                  <a:lnTo>
                    <a:pt x="1096" y="2478"/>
                  </a:lnTo>
                  <a:lnTo>
                    <a:pt x="1134" y="2478"/>
                  </a:lnTo>
                  <a:lnTo>
                    <a:pt x="1134" y="2497"/>
                  </a:lnTo>
                  <a:lnTo>
                    <a:pt x="1153" y="2497"/>
                  </a:lnTo>
                  <a:lnTo>
                    <a:pt x="1153" y="2610"/>
                  </a:lnTo>
                  <a:lnTo>
                    <a:pt x="1115" y="2610"/>
                  </a:lnTo>
                  <a:lnTo>
                    <a:pt x="1115" y="2515"/>
                  </a:lnTo>
                  <a:close/>
                  <a:moveTo>
                    <a:pt x="1267" y="2610"/>
                  </a:moveTo>
                  <a:lnTo>
                    <a:pt x="1210" y="2610"/>
                  </a:lnTo>
                  <a:lnTo>
                    <a:pt x="1210" y="2591"/>
                  </a:lnTo>
                  <a:lnTo>
                    <a:pt x="1191" y="2591"/>
                  </a:lnTo>
                  <a:lnTo>
                    <a:pt x="1191" y="2534"/>
                  </a:lnTo>
                  <a:lnTo>
                    <a:pt x="1210" y="2534"/>
                  </a:lnTo>
                  <a:lnTo>
                    <a:pt x="1210" y="2515"/>
                  </a:lnTo>
                  <a:lnTo>
                    <a:pt x="1267" y="2515"/>
                  </a:lnTo>
                  <a:lnTo>
                    <a:pt x="1267" y="2497"/>
                  </a:lnTo>
                  <a:lnTo>
                    <a:pt x="1210" y="2497"/>
                  </a:lnTo>
                  <a:lnTo>
                    <a:pt x="1210" y="2478"/>
                  </a:lnTo>
                  <a:lnTo>
                    <a:pt x="1285" y="2478"/>
                  </a:lnTo>
                  <a:lnTo>
                    <a:pt x="1285" y="2497"/>
                  </a:lnTo>
                  <a:lnTo>
                    <a:pt x="1304" y="2497"/>
                  </a:lnTo>
                  <a:lnTo>
                    <a:pt x="1304" y="2591"/>
                  </a:lnTo>
                  <a:lnTo>
                    <a:pt x="1323" y="2591"/>
                  </a:lnTo>
                  <a:lnTo>
                    <a:pt x="1323" y="2610"/>
                  </a:lnTo>
                  <a:lnTo>
                    <a:pt x="1285" y="2610"/>
                  </a:lnTo>
                  <a:lnTo>
                    <a:pt x="1285" y="2591"/>
                  </a:lnTo>
                  <a:lnTo>
                    <a:pt x="1267" y="2591"/>
                  </a:lnTo>
                  <a:lnTo>
                    <a:pt x="1267" y="2591"/>
                  </a:lnTo>
                  <a:lnTo>
                    <a:pt x="1267" y="2534"/>
                  </a:lnTo>
                  <a:lnTo>
                    <a:pt x="1229" y="2534"/>
                  </a:lnTo>
                  <a:lnTo>
                    <a:pt x="1229" y="2591"/>
                  </a:lnTo>
                  <a:lnTo>
                    <a:pt x="1267" y="2591"/>
                  </a:lnTo>
                  <a:lnTo>
                    <a:pt x="1267" y="2610"/>
                  </a:lnTo>
                  <a:close/>
                  <a:moveTo>
                    <a:pt x="1456" y="2497"/>
                  </a:moveTo>
                  <a:lnTo>
                    <a:pt x="1399" y="2497"/>
                  </a:lnTo>
                  <a:lnTo>
                    <a:pt x="1399" y="2515"/>
                  </a:lnTo>
                  <a:lnTo>
                    <a:pt x="1418" y="2515"/>
                  </a:lnTo>
                  <a:lnTo>
                    <a:pt x="1418" y="2534"/>
                  </a:lnTo>
                  <a:lnTo>
                    <a:pt x="1456" y="2534"/>
                  </a:lnTo>
                  <a:lnTo>
                    <a:pt x="1456" y="2553"/>
                  </a:lnTo>
                  <a:lnTo>
                    <a:pt x="1475" y="2553"/>
                  </a:lnTo>
                  <a:lnTo>
                    <a:pt x="1475" y="2572"/>
                  </a:lnTo>
                  <a:lnTo>
                    <a:pt x="1493" y="2572"/>
                  </a:lnTo>
                  <a:lnTo>
                    <a:pt x="1493" y="2591"/>
                  </a:lnTo>
                  <a:lnTo>
                    <a:pt x="1475" y="2591"/>
                  </a:lnTo>
                  <a:lnTo>
                    <a:pt x="1475" y="2610"/>
                  </a:lnTo>
                  <a:lnTo>
                    <a:pt x="1380" y="2610"/>
                  </a:lnTo>
                  <a:lnTo>
                    <a:pt x="1380" y="2591"/>
                  </a:lnTo>
                  <a:lnTo>
                    <a:pt x="1361" y="2591"/>
                  </a:lnTo>
                  <a:lnTo>
                    <a:pt x="1361" y="2572"/>
                  </a:lnTo>
                  <a:lnTo>
                    <a:pt x="1399" y="2572"/>
                  </a:lnTo>
                  <a:lnTo>
                    <a:pt x="1399" y="2591"/>
                  </a:lnTo>
                  <a:lnTo>
                    <a:pt x="1456" y="2591"/>
                  </a:lnTo>
                  <a:lnTo>
                    <a:pt x="1456" y="2572"/>
                  </a:lnTo>
                  <a:lnTo>
                    <a:pt x="1437" y="2572"/>
                  </a:lnTo>
                  <a:lnTo>
                    <a:pt x="1437" y="2553"/>
                  </a:lnTo>
                  <a:lnTo>
                    <a:pt x="1399" y="2553"/>
                  </a:lnTo>
                  <a:lnTo>
                    <a:pt x="1399" y="2534"/>
                  </a:lnTo>
                  <a:lnTo>
                    <a:pt x="1380" y="2534"/>
                  </a:lnTo>
                  <a:lnTo>
                    <a:pt x="1380" y="2515"/>
                  </a:lnTo>
                  <a:lnTo>
                    <a:pt x="1361" y="2515"/>
                  </a:lnTo>
                  <a:lnTo>
                    <a:pt x="1361" y="2497"/>
                  </a:lnTo>
                  <a:lnTo>
                    <a:pt x="1380" y="2497"/>
                  </a:lnTo>
                  <a:lnTo>
                    <a:pt x="1380" y="2478"/>
                  </a:lnTo>
                  <a:lnTo>
                    <a:pt x="1475" y="2478"/>
                  </a:lnTo>
                  <a:lnTo>
                    <a:pt x="1475" y="2497"/>
                  </a:lnTo>
                  <a:lnTo>
                    <a:pt x="1493" y="2497"/>
                  </a:lnTo>
                  <a:lnTo>
                    <a:pt x="1493" y="2515"/>
                  </a:lnTo>
                  <a:lnTo>
                    <a:pt x="1456" y="2515"/>
                  </a:lnTo>
                  <a:lnTo>
                    <a:pt x="1456" y="2497"/>
                  </a:lnTo>
                  <a:close/>
                  <a:moveTo>
                    <a:pt x="1588" y="2459"/>
                  </a:moveTo>
                  <a:lnTo>
                    <a:pt x="1626" y="2459"/>
                  </a:lnTo>
                  <a:lnTo>
                    <a:pt x="1626" y="2497"/>
                  </a:lnTo>
                  <a:lnTo>
                    <a:pt x="1588" y="2497"/>
                  </a:lnTo>
                  <a:lnTo>
                    <a:pt x="1588" y="2459"/>
                  </a:lnTo>
                  <a:close/>
                  <a:moveTo>
                    <a:pt x="1588" y="2553"/>
                  </a:moveTo>
                  <a:lnTo>
                    <a:pt x="1626" y="2553"/>
                  </a:lnTo>
                  <a:lnTo>
                    <a:pt x="1626" y="2591"/>
                  </a:lnTo>
                  <a:lnTo>
                    <a:pt x="1588" y="2591"/>
                  </a:lnTo>
                  <a:lnTo>
                    <a:pt x="1588" y="2553"/>
                  </a:lnTo>
                  <a:close/>
                  <a:moveTo>
                    <a:pt x="1872" y="2553"/>
                  </a:moveTo>
                  <a:lnTo>
                    <a:pt x="1890" y="2553"/>
                  </a:lnTo>
                  <a:lnTo>
                    <a:pt x="1890" y="2534"/>
                  </a:lnTo>
                  <a:lnTo>
                    <a:pt x="1909" y="2534"/>
                  </a:lnTo>
                  <a:lnTo>
                    <a:pt x="1909" y="2515"/>
                  </a:lnTo>
                  <a:lnTo>
                    <a:pt x="1928" y="2515"/>
                  </a:lnTo>
                  <a:lnTo>
                    <a:pt x="1928" y="2497"/>
                  </a:lnTo>
                  <a:lnTo>
                    <a:pt x="1947" y="2497"/>
                  </a:lnTo>
                  <a:lnTo>
                    <a:pt x="1947" y="2478"/>
                  </a:lnTo>
                  <a:lnTo>
                    <a:pt x="1966" y="2478"/>
                  </a:lnTo>
                  <a:lnTo>
                    <a:pt x="1966" y="2440"/>
                  </a:lnTo>
                  <a:lnTo>
                    <a:pt x="1909" y="2440"/>
                  </a:lnTo>
                  <a:lnTo>
                    <a:pt x="1909" y="2459"/>
                  </a:lnTo>
                  <a:lnTo>
                    <a:pt x="1872" y="2459"/>
                  </a:lnTo>
                  <a:lnTo>
                    <a:pt x="1872" y="2440"/>
                  </a:lnTo>
                  <a:lnTo>
                    <a:pt x="1890" y="2440"/>
                  </a:lnTo>
                  <a:lnTo>
                    <a:pt x="1890" y="2421"/>
                  </a:lnTo>
                  <a:lnTo>
                    <a:pt x="1985" y="2421"/>
                  </a:lnTo>
                  <a:lnTo>
                    <a:pt x="1985" y="2440"/>
                  </a:lnTo>
                  <a:lnTo>
                    <a:pt x="2004" y="2440"/>
                  </a:lnTo>
                  <a:lnTo>
                    <a:pt x="2004" y="2478"/>
                  </a:lnTo>
                  <a:lnTo>
                    <a:pt x="1985" y="2478"/>
                  </a:lnTo>
                  <a:lnTo>
                    <a:pt x="1985" y="2497"/>
                  </a:lnTo>
                  <a:lnTo>
                    <a:pt x="1966" y="2497"/>
                  </a:lnTo>
                  <a:lnTo>
                    <a:pt x="1966" y="2515"/>
                  </a:lnTo>
                  <a:lnTo>
                    <a:pt x="1947" y="2515"/>
                  </a:lnTo>
                  <a:lnTo>
                    <a:pt x="1947" y="2534"/>
                  </a:lnTo>
                  <a:lnTo>
                    <a:pt x="1928" y="2534"/>
                  </a:lnTo>
                  <a:lnTo>
                    <a:pt x="1928" y="2553"/>
                  </a:lnTo>
                  <a:lnTo>
                    <a:pt x="1909" y="2553"/>
                  </a:lnTo>
                  <a:lnTo>
                    <a:pt x="1909" y="2591"/>
                  </a:lnTo>
                  <a:lnTo>
                    <a:pt x="1966" y="2591"/>
                  </a:lnTo>
                  <a:lnTo>
                    <a:pt x="1966" y="2572"/>
                  </a:lnTo>
                  <a:lnTo>
                    <a:pt x="2004" y="2572"/>
                  </a:lnTo>
                  <a:lnTo>
                    <a:pt x="2004" y="2610"/>
                  </a:lnTo>
                  <a:lnTo>
                    <a:pt x="1872" y="2610"/>
                  </a:lnTo>
                  <a:lnTo>
                    <a:pt x="1872" y="2553"/>
                  </a:lnTo>
                  <a:close/>
                  <a:moveTo>
                    <a:pt x="2080" y="2591"/>
                  </a:moveTo>
                  <a:lnTo>
                    <a:pt x="2061" y="2591"/>
                  </a:lnTo>
                  <a:lnTo>
                    <a:pt x="2061" y="2572"/>
                  </a:lnTo>
                  <a:lnTo>
                    <a:pt x="2042" y="2572"/>
                  </a:lnTo>
                  <a:lnTo>
                    <a:pt x="2042" y="2459"/>
                  </a:lnTo>
                  <a:lnTo>
                    <a:pt x="2061" y="2459"/>
                  </a:lnTo>
                  <a:lnTo>
                    <a:pt x="2061" y="2440"/>
                  </a:lnTo>
                  <a:lnTo>
                    <a:pt x="2080" y="2440"/>
                  </a:lnTo>
                  <a:lnTo>
                    <a:pt x="2080" y="2421"/>
                  </a:lnTo>
                  <a:lnTo>
                    <a:pt x="2136" y="2421"/>
                  </a:lnTo>
                  <a:lnTo>
                    <a:pt x="2136" y="2440"/>
                  </a:lnTo>
                  <a:lnTo>
                    <a:pt x="2155" y="2440"/>
                  </a:lnTo>
                  <a:lnTo>
                    <a:pt x="2155" y="2459"/>
                  </a:lnTo>
                  <a:lnTo>
                    <a:pt x="2174" y="2459"/>
                  </a:lnTo>
                  <a:lnTo>
                    <a:pt x="2174" y="2572"/>
                  </a:lnTo>
                  <a:lnTo>
                    <a:pt x="2155" y="2572"/>
                  </a:lnTo>
                  <a:lnTo>
                    <a:pt x="2155" y="2591"/>
                  </a:lnTo>
                  <a:lnTo>
                    <a:pt x="2136" y="2591"/>
                  </a:lnTo>
                  <a:lnTo>
                    <a:pt x="2136" y="2610"/>
                  </a:lnTo>
                  <a:lnTo>
                    <a:pt x="2080" y="2610"/>
                  </a:lnTo>
                  <a:lnTo>
                    <a:pt x="2080" y="2591"/>
                  </a:lnTo>
                  <a:close/>
                  <a:moveTo>
                    <a:pt x="2117" y="2572"/>
                  </a:moveTo>
                  <a:lnTo>
                    <a:pt x="2136" y="2572"/>
                  </a:lnTo>
                  <a:lnTo>
                    <a:pt x="2136" y="2459"/>
                  </a:lnTo>
                  <a:lnTo>
                    <a:pt x="2117" y="2459"/>
                  </a:lnTo>
                  <a:lnTo>
                    <a:pt x="2117" y="2440"/>
                  </a:lnTo>
                  <a:lnTo>
                    <a:pt x="2098" y="2440"/>
                  </a:lnTo>
                  <a:lnTo>
                    <a:pt x="2098" y="2459"/>
                  </a:lnTo>
                  <a:lnTo>
                    <a:pt x="2080" y="2459"/>
                  </a:lnTo>
                  <a:lnTo>
                    <a:pt x="2080" y="2572"/>
                  </a:lnTo>
                  <a:lnTo>
                    <a:pt x="2098" y="2572"/>
                  </a:lnTo>
                  <a:lnTo>
                    <a:pt x="2098" y="2591"/>
                  </a:lnTo>
                  <a:lnTo>
                    <a:pt x="2117" y="2591"/>
                  </a:lnTo>
                  <a:lnTo>
                    <a:pt x="2117" y="2572"/>
                  </a:lnTo>
                  <a:close/>
                  <a:moveTo>
                    <a:pt x="2098" y="2497"/>
                  </a:moveTo>
                  <a:lnTo>
                    <a:pt x="2117" y="2497"/>
                  </a:lnTo>
                  <a:lnTo>
                    <a:pt x="2117" y="2534"/>
                  </a:lnTo>
                  <a:lnTo>
                    <a:pt x="2098" y="2534"/>
                  </a:lnTo>
                  <a:lnTo>
                    <a:pt x="2098" y="2497"/>
                  </a:lnTo>
                  <a:close/>
                  <a:moveTo>
                    <a:pt x="2231" y="2459"/>
                  </a:moveTo>
                  <a:lnTo>
                    <a:pt x="2250" y="2459"/>
                  </a:lnTo>
                  <a:lnTo>
                    <a:pt x="2250" y="2440"/>
                  </a:lnTo>
                  <a:lnTo>
                    <a:pt x="2269" y="2440"/>
                  </a:lnTo>
                  <a:lnTo>
                    <a:pt x="2269" y="2421"/>
                  </a:lnTo>
                  <a:lnTo>
                    <a:pt x="2306" y="2421"/>
                  </a:lnTo>
                  <a:lnTo>
                    <a:pt x="2306" y="2591"/>
                  </a:lnTo>
                  <a:lnTo>
                    <a:pt x="2344" y="2591"/>
                  </a:lnTo>
                  <a:lnTo>
                    <a:pt x="2344" y="2610"/>
                  </a:lnTo>
                  <a:lnTo>
                    <a:pt x="2231" y="2610"/>
                  </a:lnTo>
                  <a:lnTo>
                    <a:pt x="2231" y="2591"/>
                  </a:lnTo>
                  <a:lnTo>
                    <a:pt x="2269" y="2591"/>
                  </a:lnTo>
                  <a:lnTo>
                    <a:pt x="2269" y="2478"/>
                  </a:lnTo>
                  <a:lnTo>
                    <a:pt x="2231" y="2478"/>
                  </a:lnTo>
                  <a:lnTo>
                    <a:pt x="2231" y="2459"/>
                  </a:lnTo>
                  <a:close/>
                  <a:moveTo>
                    <a:pt x="2420" y="2497"/>
                  </a:moveTo>
                  <a:lnTo>
                    <a:pt x="2496" y="2497"/>
                  </a:lnTo>
                  <a:lnTo>
                    <a:pt x="2496" y="2515"/>
                  </a:lnTo>
                  <a:lnTo>
                    <a:pt x="2514" y="2515"/>
                  </a:lnTo>
                  <a:lnTo>
                    <a:pt x="2514" y="2591"/>
                  </a:lnTo>
                  <a:lnTo>
                    <a:pt x="2496" y="2591"/>
                  </a:lnTo>
                  <a:lnTo>
                    <a:pt x="2496" y="2610"/>
                  </a:lnTo>
                  <a:lnTo>
                    <a:pt x="2401" y="2610"/>
                  </a:lnTo>
                  <a:lnTo>
                    <a:pt x="2401" y="2591"/>
                  </a:lnTo>
                  <a:lnTo>
                    <a:pt x="2382" y="2591"/>
                  </a:lnTo>
                  <a:lnTo>
                    <a:pt x="2382" y="2572"/>
                  </a:lnTo>
                  <a:lnTo>
                    <a:pt x="2420" y="2572"/>
                  </a:lnTo>
                  <a:lnTo>
                    <a:pt x="2420" y="2591"/>
                  </a:lnTo>
                  <a:lnTo>
                    <a:pt x="2477" y="2591"/>
                  </a:lnTo>
                  <a:lnTo>
                    <a:pt x="2477" y="2515"/>
                  </a:lnTo>
                  <a:lnTo>
                    <a:pt x="2382" y="2515"/>
                  </a:lnTo>
                  <a:lnTo>
                    <a:pt x="2382" y="2421"/>
                  </a:lnTo>
                  <a:lnTo>
                    <a:pt x="2514" y="2421"/>
                  </a:lnTo>
                  <a:lnTo>
                    <a:pt x="2514" y="2440"/>
                  </a:lnTo>
                  <a:lnTo>
                    <a:pt x="2420" y="2440"/>
                  </a:lnTo>
                  <a:lnTo>
                    <a:pt x="2420" y="2497"/>
                  </a:lnTo>
                  <a:close/>
                  <a:moveTo>
                    <a:pt x="2779" y="2459"/>
                  </a:moveTo>
                  <a:lnTo>
                    <a:pt x="2817" y="2459"/>
                  </a:lnTo>
                  <a:lnTo>
                    <a:pt x="2817" y="2497"/>
                  </a:lnTo>
                  <a:lnTo>
                    <a:pt x="2779" y="2497"/>
                  </a:lnTo>
                  <a:lnTo>
                    <a:pt x="2779" y="2459"/>
                  </a:lnTo>
                  <a:close/>
                  <a:moveTo>
                    <a:pt x="2779" y="2553"/>
                  </a:moveTo>
                  <a:lnTo>
                    <a:pt x="2817" y="2553"/>
                  </a:lnTo>
                  <a:lnTo>
                    <a:pt x="2817" y="2591"/>
                  </a:lnTo>
                  <a:lnTo>
                    <a:pt x="2779" y="2591"/>
                  </a:lnTo>
                  <a:lnTo>
                    <a:pt x="2779" y="2553"/>
                  </a:lnTo>
                  <a:close/>
                  <a:moveTo>
                    <a:pt x="3101" y="2591"/>
                  </a:moveTo>
                  <a:lnTo>
                    <a:pt x="3082" y="2591"/>
                  </a:lnTo>
                  <a:lnTo>
                    <a:pt x="3082" y="2572"/>
                  </a:lnTo>
                  <a:lnTo>
                    <a:pt x="3063" y="2572"/>
                  </a:lnTo>
                  <a:lnTo>
                    <a:pt x="3063" y="2459"/>
                  </a:lnTo>
                  <a:lnTo>
                    <a:pt x="3082" y="2459"/>
                  </a:lnTo>
                  <a:lnTo>
                    <a:pt x="3082" y="2440"/>
                  </a:lnTo>
                  <a:lnTo>
                    <a:pt x="3101" y="2440"/>
                  </a:lnTo>
                  <a:lnTo>
                    <a:pt x="3101" y="2421"/>
                  </a:lnTo>
                  <a:lnTo>
                    <a:pt x="3157" y="2421"/>
                  </a:lnTo>
                  <a:lnTo>
                    <a:pt x="3157" y="2440"/>
                  </a:lnTo>
                  <a:lnTo>
                    <a:pt x="3176" y="2440"/>
                  </a:lnTo>
                  <a:lnTo>
                    <a:pt x="3176" y="2459"/>
                  </a:lnTo>
                  <a:lnTo>
                    <a:pt x="3195" y="2459"/>
                  </a:lnTo>
                  <a:lnTo>
                    <a:pt x="3195" y="2572"/>
                  </a:lnTo>
                  <a:lnTo>
                    <a:pt x="3176" y="2572"/>
                  </a:lnTo>
                  <a:lnTo>
                    <a:pt x="3176" y="2591"/>
                  </a:lnTo>
                  <a:lnTo>
                    <a:pt x="3157" y="2591"/>
                  </a:lnTo>
                  <a:lnTo>
                    <a:pt x="3157" y="2610"/>
                  </a:lnTo>
                  <a:lnTo>
                    <a:pt x="3101" y="2610"/>
                  </a:lnTo>
                  <a:lnTo>
                    <a:pt x="3101" y="2591"/>
                  </a:lnTo>
                  <a:close/>
                  <a:moveTo>
                    <a:pt x="3138" y="2572"/>
                  </a:moveTo>
                  <a:lnTo>
                    <a:pt x="3157" y="2572"/>
                  </a:lnTo>
                  <a:lnTo>
                    <a:pt x="3157" y="2459"/>
                  </a:lnTo>
                  <a:lnTo>
                    <a:pt x="3138" y="2459"/>
                  </a:lnTo>
                  <a:lnTo>
                    <a:pt x="3138" y="2440"/>
                  </a:lnTo>
                  <a:lnTo>
                    <a:pt x="3120" y="2440"/>
                  </a:lnTo>
                  <a:lnTo>
                    <a:pt x="3120" y="2459"/>
                  </a:lnTo>
                  <a:lnTo>
                    <a:pt x="3101" y="2459"/>
                  </a:lnTo>
                  <a:lnTo>
                    <a:pt x="3101" y="2572"/>
                  </a:lnTo>
                  <a:lnTo>
                    <a:pt x="3120" y="2572"/>
                  </a:lnTo>
                  <a:lnTo>
                    <a:pt x="3120" y="2591"/>
                  </a:lnTo>
                  <a:lnTo>
                    <a:pt x="3138" y="2591"/>
                  </a:lnTo>
                  <a:lnTo>
                    <a:pt x="3138" y="2572"/>
                  </a:lnTo>
                  <a:close/>
                  <a:moveTo>
                    <a:pt x="3120" y="2497"/>
                  </a:moveTo>
                  <a:lnTo>
                    <a:pt x="3138" y="2497"/>
                  </a:lnTo>
                  <a:lnTo>
                    <a:pt x="3138" y="2534"/>
                  </a:lnTo>
                  <a:lnTo>
                    <a:pt x="3120" y="2534"/>
                  </a:lnTo>
                  <a:lnTo>
                    <a:pt x="3120" y="2497"/>
                  </a:lnTo>
                  <a:close/>
                  <a:moveTo>
                    <a:pt x="3252" y="2459"/>
                  </a:moveTo>
                  <a:lnTo>
                    <a:pt x="3271" y="2459"/>
                  </a:lnTo>
                  <a:lnTo>
                    <a:pt x="3271" y="2440"/>
                  </a:lnTo>
                  <a:lnTo>
                    <a:pt x="3290" y="2440"/>
                  </a:lnTo>
                  <a:lnTo>
                    <a:pt x="3290" y="2421"/>
                  </a:lnTo>
                  <a:lnTo>
                    <a:pt x="3328" y="2421"/>
                  </a:lnTo>
                  <a:lnTo>
                    <a:pt x="3328" y="2591"/>
                  </a:lnTo>
                  <a:lnTo>
                    <a:pt x="3365" y="2591"/>
                  </a:lnTo>
                  <a:lnTo>
                    <a:pt x="3365" y="2610"/>
                  </a:lnTo>
                  <a:lnTo>
                    <a:pt x="3252" y="2610"/>
                  </a:lnTo>
                  <a:lnTo>
                    <a:pt x="3252" y="2591"/>
                  </a:lnTo>
                  <a:lnTo>
                    <a:pt x="3290" y="2591"/>
                  </a:lnTo>
                  <a:lnTo>
                    <a:pt x="3290" y="2478"/>
                  </a:lnTo>
                  <a:lnTo>
                    <a:pt x="3252" y="2478"/>
                  </a:lnTo>
                  <a:lnTo>
                    <a:pt x="3252" y="2459"/>
                  </a:lnTo>
                  <a:close/>
                  <a:moveTo>
                    <a:pt x="3441" y="2497"/>
                  </a:moveTo>
                  <a:lnTo>
                    <a:pt x="3517" y="2497"/>
                  </a:lnTo>
                  <a:lnTo>
                    <a:pt x="3517" y="2515"/>
                  </a:lnTo>
                  <a:lnTo>
                    <a:pt x="3536" y="2515"/>
                  </a:lnTo>
                  <a:lnTo>
                    <a:pt x="3536" y="2591"/>
                  </a:lnTo>
                  <a:lnTo>
                    <a:pt x="3517" y="2591"/>
                  </a:lnTo>
                  <a:lnTo>
                    <a:pt x="3517" y="2610"/>
                  </a:lnTo>
                  <a:lnTo>
                    <a:pt x="3422" y="2610"/>
                  </a:lnTo>
                  <a:lnTo>
                    <a:pt x="3422" y="2591"/>
                  </a:lnTo>
                  <a:lnTo>
                    <a:pt x="3403" y="2591"/>
                  </a:lnTo>
                  <a:lnTo>
                    <a:pt x="3403" y="2572"/>
                  </a:lnTo>
                  <a:lnTo>
                    <a:pt x="3441" y="2572"/>
                  </a:lnTo>
                  <a:lnTo>
                    <a:pt x="3441" y="2591"/>
                  </a:lnTo>
                  <a:lnTo>
                    <a:pt x="3498" y="2591"/>
                  </a:lnTo>
                  <a:lnTo>
                    <a:pt x="3498" y="2515"/>
                  </a:lnTo>
                  <a:lnTo>
                    <a:pt x="3403" y="2515"/>
                  </a:lnTo>
                  <a:lnTo>
                    <a:pt x="3403" y="2421"/>
                  </a:lnTo>
                  <a:lnTo>
                    <a:pt x="3536" y="2421"/>
                  </a:lnTo>
                  <a:lnTo>
                    <a:pt x="3536" y="2440"/>
                  </a:lnTo>
                  <a:lnTo>
                    <a:pt x="3441" y="2440"/>
                  </a:lnTo>
                  <a:lnTo>
                    <a:pt x="3441" y="2497"/>
                  </a:lnTo>
                  <a:close/>
                  <a:moveTo>
                    <a:pt x="3687" y="2459"/>
                  </a:moveTo>
                  <a:lnTo>
                    <a:pt x="3668" y="2459"/>
                  </a:lnTo>
                  <a:lnTo>
                    <a:pt x="3668" y="2440"/>
                  </a:lnTo>
                  <a:lnTo>
                    <a:pt x="3630" y="2440"/>
                  </a:lnTo>
                  <a:lnTo>
                    <a:pt x="3630" y="2497"/>
                  </a:lnTo>
                  <a:lnTo>
                    <a:pt x="3649" y="2497"/>
                  </a:lnTo>
                  <a:lnTo>
                    <a:pt x="3649" y="2478"/>
                  </a:lnTo>
                  <a:lnTo>
                    <a:pt x="3668" y="2478"/>
                  </a:lnTo>
                  <a:lnTo>
                    <a:pt x="3668" y="2534"/>
                  </a:lnTo>
                  <a:lnTo>
                    <a:pt x="3649" y="2534"/>
                  </a:lnTo>
                  <a:lnTo>
                    <a:pt x="3649" y="2515"/>
                  </a:lnTo>
                  <a:lnTo>
                    <a:pt x="3630" y="2515"/>
                  </a:lnTo>
                  <a:lnTo>
                    <a:pt x="3630" y="2591"/>
                  </a:lnTo>
                  <a:lnTo>
                    <a:pt x="3649" y="2591"/>
                  </a:lnTo>
                  <a:lnTo>
                    <a:pt x="3649" y="2610"/>
                  </a:lnTo>
                  <a:lnTo>
                    <a:pt x="3573" y="2610"/>
                  </a:lnTo>
                  <a:lnTo>
                    <a:pt x="3573" y="2591"/>
                  </a:lnTo>
                  <a:lnTo>
                    <a:pt x="3592" y="2591"/>
                  </a:lnTo>
                  <a:lnTo>
                    <a:pt x="3592" y="2440"/>
                  </a:lnTo>
                  <a:lnTo>
                    <a:pt x="3573" y="2440"/>
                  </a:lnTo>
                  <a:lnTo>
                    <a:pt x="3573" y="2421"/>
                  </a:lnTo>
                  <a:lnTo>
                    <a:pt x="3706" y="2421"/>
                  </a:lnTo>
                  <a:lnTo>
                    <a:pt x="3706" y="2478"/>
                  </a:lnTo>
                  <a:lnTo>
                    <a:pt x="3687" y="2478"/>
                  </a:lnTo>
                  <a:lnTo>
                    <a:pt x="3687" y="2459"/>
                  </a:lnTo>
                  <a:close/>
                  <a:moveTo>
                    <a:pt x="3970" y="2459"/>
                  </a:moveTo>
                  <a:lnTo>
                    <a:pt x="4008" y="2459"/>
                  </a:lnTo>
                  <a:lnTo>
                    <a:pt x="4008" y="2497"/>
                  </a:lnTo>
                  <a:lnTo>
                    <a:pt x="3970" y="2497"/>
                  </a:lnTo>
                  <a:lnTo>
                    <a:pt x="3970" y="2459"/>
                  </a:lnTo>
                  <a:close/>
                  <a:moveTo>
                    <a:pt x="3970" y="2553"/>
                  </a:moveTo>
                  <a:lnTo>
                    <a:pt x="4008" y="2553"/>
                  </a:lnTo>
                  <a:lnTo>
                    <a:pt x="4008" y="2591"/>
                  </a:lnTo>
                  <a:lnTo>
                    <a:pt x="3970" y="2591"/>
                  </a:lnTo>
                  <a:lnTo>
                    <a:pt x="3970" y="2553"/>
                  </a:lnTo>
                  <a:close/>
                  <a:moveTo>
                    <a:pt x="4254" y="2591"/>
                  </a:moveTo>
                  <a:lnTo>
                    <a:pt x="4273" y="2591"/>
                  </a:lnTo>
                  <a:lnTo>
                    <a:pt x="4273" y="2440"/>
                  </a:lnTo>
                  <a:lnTo>
                    <a:pt x="4254" y="2440"/>
                  </a:lnTo>
                  <a:lnTo>
                    <a:pt x="4254" y="2421"/>
                  </a:lnTo>
                  <a:lnTo>
                    <a:pt x="4368" y="2421"/>
                  </a:lnTo>
                  <a:lnTo>
                    <a:pt x="4368" y="2440"/>
                  </a:lnTo>
                  <a:lnTo>
                    <a:pt x="4386" y="2440"/>
                  </a:lnTo>
                  <a:lnTo>
                    <a:pt x="4386" y="2497"/>
                  </a:lnTo>
                  <a:lnTo>
                    <a:pt x="4368" y="2497"/>
                  </a:lnTo>
                  <a:lnTo>
                    <a:pt x="4368" y="2515"/>
                  </a:lnTo>
                  <a:lnTo>
                    <a:pt x="4386" y="2515"/>
                  </a:lnTo>
                  <a:lnTo>
                    <a:pt x="4386" y="2591"/>
                  </a:lnTo>
                  <a:lnTo>
                    <a:pt x="4368" y="2591"/>
                  </a:lnTo>
                  <a:lnTo>
                    <a:pt x="4368" y="2610"/>
                  </a:lnTo>
                  <a:lnTo>
                    <a:pt x="4254" y="2610"/>
                  </a:lnTo>
                  <a:lnTo>
                    <a:pt x="4254" y="2591"/>
                  </a:lnTo>
                  <a:close/>
                  <a:moveTo>
                    <a:pt x="4311" y="2497"/>
                  </a:moveTo>
                  <a:lnTo>
                    <a:pt x="4349" y="2497"/>
                  </a:lnTo>
                  <a:lnTo>
                    <a:pt x="4349" y="2440"/>
                  </a:lnTo>
                  <a:lnTo>
                    <a:pt x="4311" y="2440"/>
                  </a:lnTo>
                  <a:lnTo>
                    <a:pt x="4311" y="2497"/>
                  </a:lnTo>
                  <a:close/>
                  <a:moveTo>
                    <a:pt x="4349" y="2515"/>
                  </a:moveTo>
                  <a:lnTo>
                    <a:pt x="4311" y="2515"/>
                  </a:lnTo>
                  <a:lnTo>
                    <a:pt x="4311" y="2591"/>
                  </a:lnTo>
                  <a:lnTo>
                    <a:pt x="4349" y="2591"/>
                  </a:lnTo>
                  <a:lnTo>
                    <a:pt x="4349" y="2515"/>
                  </a:lnTo>
                  <a:close/>
                  <a:moveTo>
                    <a:pt x="4538" y="2459"/>
                  </a:moveTo>
                  <a:lnTo>
                    <a:pt x="4519" y="2459"/>
                  </a:lnTo>
                  <a:lnTo>
                    <a:pt x="4519" y="2440"/>
                  </a:lnTo>
                  <a:lnTo>
                    <a:pt x="4481" y="2440"/>
                  </a:lnTo>
                  <a:lnTo>
                    <a:pt x="4481" y="2497"/>
                  </a:lnTo>
                  <a:lnTo>
                    <a:pt x="4500" y="2497"/>
                  </a:lnTo>
                  <a:lnTo>
                    <a:pt x="4500" y="2478"/>
                  </a:lnTo>
                  <a:lnTo>
                    <a:pt x="4519" y="2478"/>
                  </a:lnTo>
                  <a:lnTo>
                    <a:pt x="4519" y="2534"/>
                  </a:lnTo>
                  <a:lnTo>
                    <a:pt x="4500" y="2534"/>
                  </a:lnTo>
                  <a:lnTo>
                    <a:pt x="4500" y="2515"/>
                  </a:lnTo>
                  <a:lnTo>
                    <a:pt x="4481" y="2515"/>
                  </a:lnTo>
                  <a:lnTo>
                    <a:pt x="4481" y="2591"/>
                  </a:lnTo>
                  <a:lnTo>
                    <a:pt x="4500" y="2591"/>
                  </a:lnTo>
                  <a:lnTo>
                    <a:pt x="4500" y="2610"/>
                  </a:lnTo>
                  <a:lnTo>
                    <a:pt x="4424" y="2610"/>
                  </a:lnTo>
                  <a:lnTo>
                    <a:pt x="4424" y="2591"/>
                  </a:lnTo>
                  <a:lnTo>
                    <a:pt x="4443" y="2591"/>
                  </a:lnTo>
                  <a:lnTo>
                    <a:pt x="4443" y="2440"/>
                  </a:lnTo>
                  <a:lnTo>
                    <a:pt x="4424" y="2440"/>
                  </a:lnTo>
                  <a:lnTo>
                    <a:pt x="4424" y="2421"/>
                  </a:lnTo>
                  <a:lnTo>
                    <a:pt x="4557" y="2421"/>
                  </a:lnTo>
                  <a:lnTo>
                    <a:pt x="4557" y="2478"/>
                  </a:lnTo>
                  <a:lnTo>
                    <a:pt x="4538" y="2478"/>
                  </a:lnTo>
                  <a:lnTo>
                    <a:pt x="4538" y="2459"/>
                  </a:lnTo>
                  <a:close/>
                  <a:moveTo>
                    <a:pt x="4708" y="2459"/>
                  </a:moveTo>
                  <a:lnTo>
                    <a:pt x="4689" y="2459"/>
                  </a:lnTo>
                  <a:lnTo>
                    <a:pt x="4689" y="2440"/>
                  </a:lnTo>
                  <a:lnTo>
                    <a:pt x="4651" y="2440"/>
                  </a:lnTo>
                  <a:lnTo>
                    <a:pt x="4651" y="2497"/>
                  </a:lnTo>
                  <a:lnTo>
                    <a:pt x="4670" y="2497"/>
                  </a:lnTo>
                  <a:lnTo>
                    <a:pt x="4670" y="2478"/>
                  </a:lnTo>
                  <a:lnTo>
                    <a:pt x="4689" y="2478"/>
                  </a:lnTo>
                  <a:lnTo>
                    <a:pt x="4689" y="2534"/>
                  </a:lnTo>
                  <a:lnTo>
                    <a:pt x="4670" y="2534"/>
                  </a:lnTo>
                  <a:lnTo>
                    <a:pt x="4670" y="2515"/>
                  </a:lnTo>
                  <a:lnTo>
                    <a:pt x="4651" y="2515"/>
                  </a:lnTo>
                  <a:lnTo>
                    <a:pt x="4651" y="2591"/>
                  </a:lnTo>
                  <a:lnTo>
                    <a:pt x="4670" y="2591"/>
                  </a:lnTo>
                  <a:lnTo>
                    <a:pt x="4670" y="2610"/>
                  </a:lnTo>
                  <a:lnTo>
                    <a:pt x="4594" y="2610"/>
                  </a:lnTo>
                  <a:lnTo>
                    <a:pt x="4594" y="2591"/>
                  </a:lnTo>
                  <a:lnTo>
                    <a:pt x="4613" y="2591"/>
                  </a:lnTo>
                  <a:lnTo>
                    <a:pt x="4613" y="2440"/>
                  </a:lnTo>
                  <a:lnTo>
                    <a:pt x="4594" y="2440"/>
                  </a:lnTo>
                  <a:lnTo>
                    <a:pt x="4594" y="2421"/>
                  </a:lnTo>
                  <a:lnTo>
                    <a:pt x="4727" y="2421"/>
                  </a:lnTo>
                  <a:lnTo>
                    <a:pt x="4727" y="2478"/>
                  </a:lnTo>
                  <a:lnTo>
                    <a:pt x="4708" y="2478"/>
                  </a:lnTo>
                  <a:lnTo>
                    <a:pt x="4708" y="2459"/>
                  </a:lnTo>
                  <a:close/>
                  <a:moveTo>
                    <a:pt x="4765" y="2553"/>
                  </a:moveTo>
                  <a:lnTo>
                    <a:pt x="4784" y="2553"/>
                  </a:lnTo>
                  <a:lnTo>
                    <a:pt x="4784" y="2534"/>
                  </a:lnTo>
                  <a:lnTo>
                    <a:pt x="4802" y="2534"/>
                  </a:lnTo>
                  <a:lnTo>
                    <a:pt x="4802" y="2515"/>
                  </a:lnTo>
                  <a:lnTo>
                    <a:pt x="4821" y="2515"/>
                  </a:lnTo>
                  <a:lnTo>
                    <a:pt x="4821" y="2497"/>
                  </a:lnTo>
                  <a:lnTo>
                    <a:pt x="4840" y="2497"/>
                  </a:lnTo>
                  <a:lnTo>
                    <a:pt x="4840" y="2478"/>
                  </a:lnTo>
                  <a:lnTo>
                    <a:pt x="4859" y="2478"/>
                  </a:lnTo>
                  <a:lnTo>
                    <a:pt x="4859" y="2440"/>
                  </a:lnTo>
                  <a:lnTo>
                    <a:pt x="4802" y="2440"/>
                  </a:lnTo>
                  <a:lnTo>
                    <a:pt x="4802" y="2459"/>
                  </a:lnTo>
                  <a:lnTo>
                    <a:pt x="4765" y="2459"/>
                  </a:lnTo>
                  <a:lnTo>
                    <a:pt x="4765" y="2440"/>
                  </a:lnTo>
                  <a:lnTo>
                    <a:pt x="4784" y="2440"/>
                  </a:lnTo>
                  <a:lnTo>
                    <a:pt x="4784" y="2421"/>
                  </a:lnTo>
                  <a:lnTo>
                    <a:pt x="4878" y="2421"/>
                  </a:lnTo>
                  <a:lnTo>
                    <a:pt x="4878" y="2440"/>
                  </a:lnTo>
                  <a:lnTo>
                    <a:pt x="4897" y="2440"/>
                  </a:lnTo>
                  <a:lnTo>
                    <a:pt x="4897" y="2478"/>
                  </a:lnTo>
                  <a:lnTo>
                    <a:pt x="4878" y="2478"/>
                  </a:lnTo>
                  <a:lnTo>
                    <a:pt x="4878" y="2497"/>
                  </a:lnTo>
                  <a:lnTo>
                    <a:pt x="4859" y="2497"/>
                  </a:lnTo>
                  <a:lnTo>
                    <a:pt x="4859" y="2515"/>
                  </a:lnTo>
                  <a:lnTo>
                    <a:pt x="4840" y="2515"/>
                  </a:lnTo>
                  <a:lnTo>
                    <a:pt x="4840" y="2534"/>
                  </a:lnTo>
                  <a:lnTo>
                    <a:pt x="4821" y="2534"/>
                  </a:lnTo>
                  <a:lnTo>
                    <a:pt x="4821" y="2553"/>
                  </a:lnTo>
                  <a:lnTo>
                    <a:pt x="4802" y="2553"/>
                  </a:lnTo>
                  <a:lnTo>
                    <a:pt x="4802" y="2591"/>
                  </a:lnTo>
                  <a:lnTo>
                    <a:pt x="4859" y="2591"/>
                  </a:lnTo>
                  <a:lnTo>
                    <a:pt x="4859" y="2572"/>
                  </a:lnTo>
                  <a:lnTo>
                    <a:pt x="4897" y="2572"/>
                  </a:lnTo>
                  <a:lnTo>
                    <a:pt x="4897" y="2610"/>
                  </a:lnTo>
                  <a:lnTo>
                    <a:pt x="4765" y="2610"/>
                  </a:lnTo>
                  <a:lnTo>
                    <a:pt x="4765" y="2553"/>
                  </a:lnTo>
                  <a:close/>
                  <a:moveTo>
                    <a:pt x="4973" y="2591"/>
                  </a:moveTo>
                  <a:lnTo>
                    <a:pt x="4954" y="2591"/>
                  </a:lnTo>
                  <a:lnTo>
                    <a:pt x="4954" y="2572"/>
                  </a:lnTo>
                  <a:lnTo>
                    <a:pt x="4935" y="2572"/>
                  </a:lnTo>
                  <a:lnTo>
                    <a:pt x="4935" y="2459"/>
                  </a:lnTo>
                  <a:lnTo>
                    <a:pt x="4954" y="2459"/>
                  </a:lnTo>
                  <a:lnTo>
                    <a:pt x="4954" y="2440"/>
                  </a:lnTo>
                  <a:lnTo>
                    <a:pt x="4973" y="2440"/>
                  </a:lnTo>
                  <a:lnTo>
                    <a:pt x="4973" y="2421"/>
                  </a:lnTo>
                  <a:lnTo>
                    <a:pt x="5029" y="2421"/>
                  </a:lnTo>
                  <a:lnTo>
                    <a:pt x="5029" y="2440"/>
                  </a:lnTo>
                  <a:lnTo>
                    <a:pt x="5048" y="2440"/>
                  </a:lnTo>
                  <a:lnTo>
                    <a:pt x="5048" y="2459"/>
                  </a:lnTo>
                  <a:lnTo>
                    <a:pt x="5067" y="2459"/>
                  </a:lnTo>
                  <a:lnTo>
                    <a:pt x="5067" y="2572"/>
                  </a:lnTo>
                  <a:lnTo>
                    <a:pt x="5048" y="2572"/>
                  </a:lnTo>
                  <a:lnTo>
                    <a:pt x="5048" y="2591"/>
                  </a:lnTo>
                  <a:lnTo>
                    <a:pt x="5029" y="2591"/>
                  </a:lnTo>
                  <a:lnTo>
                    <a:pt x="5029" y="2610"/>
                  </a:lnTo>
                  <a:lnTo>
                    <a:pt x="4973" y="2610"/>
                  </a:lnTo>
                  <a:lnTo>
                    <a:pt x="4973" y="2591"/>
                  </a:lnTo>
                  <a:close/>
                  <a:moveTo>
                    <a:pt x="5010" y="2572"/>
                  </a:moveTo>
                  <a:lnTo>
                    <a:pt x="5029" y="2572"/>
                  </a:lnTo>
                  <a:lnTo>
                    <a:pt x="5029" y="2459"/>
                  </a:lnTo>
                  <a:lnTo>
                    <a:pt x="5010" y="2459"/>
                  </a:lnTo>
                  <a:lnTo>
                    <a:pt x="5010" y="2440"/>
                  </a:lnTo>
                  <a:lnTo>
                    <a:pt x="4992" y="2440"/>
                  </a:lnTo>
                  <a:lnTo>
                    <a:pt x="4992" y="2459"/>
                  </a:lnTo>
                  <a:lnTo>
                    <a:pt x="4973" y="2459"/>
                  </a:lnTo>
                  <a:lnTo>
                    <a:pt x="4973" y="2572"/>
                  </a:lnTo>
                  <a:lnTo>
                    <a:pt x="4992" y="2572"/>
                  </a:lnTo>
                  <a:lnTo>
                    <a:pt x="4992" y="2591"/>
                  </a:lnTo>
                  <a:lnTo>
                    <a:pt x="5010" y="2591"/>
                  </a:lnTo>
                  <a:lnTo>
                    <a:pt x="5010" y="2572"/>
                  </a:lnTo>
                  <a:close/>
                  <a:moveTo>
                    <a:pt x="4992" y="2497"/>
                  </a:moveTo>
                  <a:lnTo>
                    <a:pt x="5010" y="2497"/>
                  </a:lnTo>
                  <a:lnTo>
                    <a:pt x="5010" y="2534"/>
                  </a:lnTo>
                  <a:lnTo>
                    <a:pt x="4992" y="2534"/>
                  </a:lnTo>
                  <a:lnTo>
                    <a:pt x="4992" y="2497"/>
                  </a:lnTo>
                  <a:close/>
                  <a:moveTo>
                    <a:pt x="5124" y="2459"/>
                  </a:moveTo>
                  <a:lnTo>
                    <a:pt x="5143" y="2459"/>
                  </a:lnTo>
                  <a:lnTo>
                    <a:pt x="5143" y="2440"/>
                  </a:lnTo>
                  <a:lnTo>
                    <a:pt x="5162" y="2440"/>
                  </a:lnTo>
                  <a:lnTo>
                    <a:pt x="5162" y="2421"/>
                  </a:lnTo>
                  <a:lnTo>
                    <a:pt x="5200" y="2421"/>
                  </a:lnTo>
                  <a:lnTo>
                    <a:pt x="5200" y="2591"/>
                  </a:lnTo>
                  <a:lnTo>
                    <a:pt x="5237" y="2591"/>
                  </a:lnTo>
                  <a:lnTo>
                    <a:pt x="5237" y="2610"/>
                  </a:lnTo>
                  <a:lnTo>
                    <a:pt x="5124" y="2610"/>
                  </a:lnTo>
                  <a:lnTo>
                    <a:pt x="5124" y="2591"/>
                  </a:lnTo>
                  <a:lnTo>
                    <a:pt x="5162" y="2591"/>
                  </a:lnTo>
                  <a:lnTo>
                    <a:pt x="5162" y="2478"/>
                  </a:lnTo>
                  <a:lnTo>
                    <a:pt x="5124" y="2478"/>
                  </a:lnTo>
                  <a:lnTo>
                    <a:pt x="5124" y="2459"/>
                  </a:lnTo>
                  <a:close/>
                  <a:moveTo>
                    <a:pt x="5313" y="2497"/>
                  </a:moveTo>
                  <a:lnTo>
                    <a:pt x="5389" y="2497"/>
                  </a:lnTo>
                  <a:lnTo>
                    <a:pt x="5389" y="2515"/>
                  </a:lnTo>
                  <a:lnTo>
                    <a:pt x="5408" y="2515"/>
                  </a:lnTo>
                  <a:lnTo>
                    <a:pt x="5408" y="2591"/>
                  </a:lnTo>
                  <a:lnTo>
                    <a:pt x="5389" y="2591"/>
                  </a:lnTo>
                  <a:lnTo>
                    <a:pt x="5389" y="2610"/>
                  </a:lnTo>
                  <a:lnTo>
                    <a:pt x="5294" y="2610"/>
                  </a:lnTo>
                  <a:lnTo>
                    <a:pt x="5294" y="2591"/>
                  </a:lnTo>
                  <a:lnTo>
                    <a:pt x="5275" y="2591"/>
                  </a:lnTo>
                  <a:lnTo>
                    <a:pt x="5275" y="2572"/>
                  </a:lnTo>
                  <a:lnTo>
                    <a:pt x="5313" y="2572"/>
                  </a:lnTo>
                  <a:lnTo>
                    <a:pt x="5313" y="2591"/>
                  </a:lnTo>
                  <a:lnTo>
                    <a:pt x="5370" y="2591"/>
                  </a:lnTo>
                  <a:lnTo>
                    <a:pt x="5370" y="2515"/>
                  </a:lnTo>
                  <a:lnTo>
                    <a:pt x="5275" y="2515"/>
                  </a:lnTo>
                  <a:lnTo>
                    <a:pt x="5275" y="2421"/>
                  </a:lnTo>
                  <a:lnTo>
                    <a:pt x="5408" y="2421"/>
                  </a:lnTo>
                  <a:lnTo>
                    <a:pt x="5408" y="2440"/>
                  </a:lnTo>
                  <a:lnTo>
                    <a:pt x="5313" y="2440"/>
                  </a:lnTo>
                  <a:lnTo>
                    <a:pt x="5313" y="249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" name="Rectangle 2"/>
          <p:cNvSpPr/>
          <p:nvPr/>
        </p:nvSpPr>
        <p:spPr>
          <a:xfrm>
            <a:off x="-17924" y="-9837"/>
            <a:ext cx="12226976" cy="6877674"/>
          </a:xfrm>
          <a:prstGeom prst="rect">
            <a:avLst/>
          </a:prstGeom>
          <a:gradFill flip="none" rotWithShape="1">
            <a:gsLst>
              <a:gs pos="100000">
                <a:srgbClr val="577886"/>
              </a:gs>
              <a:gs pos="0">
                <a:srgbClr val="D7E6DE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9" name="Group 78"/>
          <p:cNvGrpSpPr/>
          <p:nvPr/>
        </p:nvGrpSpPr>
        <p:grpSpPr>
          <a:xfrm>
            <a:off x="210999" y="1562740"/>
            <a:ext cx="10670466" cy="3919722"/>
            <a:chOff x="937821" y="1829733"/>
            <a:chExt cx="9216822" cy="3385735"/>
          </a:xfrm>
        </p:grpSpPr>
        <p:sp>
          <p:nvSpPr>
            <p:cNvPr id="76" name="Freeform 65"/>
            <p:cNvSpPr>
              <a:spLocks/>
            </p:cNvSpPr>
            <p:nvPr/>
          </p:nvSpPr>
          <p:spPr bwMode="auto">
            <a:xfrm>
              <a:off x="3754922" y="2847277"/>
              <a:ext cx="461712" cy="607929"/>
            </a:xfrm>
            <a:custGeom>
              <a:avLst/>
              <a:gdLst>
                <a:gd name="T0" fmla="*/ 1299 w 1890"/>
                <a:gd name="T1" fmla="*/ 1511 h 2488"/>
                <a:gd name="T2" fmla="*/ 1260 w 1890"/>
                <a:gd name="T3" fmla="*/ 1478 h 2488"/>
                <a:gd name="T4" fmla="*/ 1555 w 1890"/>
                <a:gd name="T5" fmla="*/ 1371 h 2488"/>
                <a:gd name="T6" fmla="*/ 1780 w 1890"/>
                <a:gd name="T7" fmla="*/ 1190 h 2488"/>
                <a:gd name="T8" fmla="*/ 1258 w 1890"/>
                <a:gd name="T9" fmla="*/ 1067 h 2488"/>
                <a:gd name="T10" fmla="*/ 1133 w 1890"/>
                <a:gd name="T11" fmla="*/ 934 h 2488"/>
                <a:gd name="T12" fmla="*/ 1382 w 1890"/>
                <a:gd name="T13" fmla="*/ 857 h 2488"/>
                <a:gd name="T14" fmla="*/ 1544 w 1890"/>
                <a:gd name="T15" fmla="*/ 727 h 2488"/>
                <a:gd name="T16" fmla="*/ 1169 w 1890"/>
                <a:gd name="T17" fmla="*/ 639 h 2488"/>
                <a:gd name="T18" fmla="*/ 1002 w 1890"/>
                <a:gd name="T19" fmla="*/ 425 h 2488"/>
                <a:gd name="T20" fmla="*/ 1250 w 1890"/>
                <a:gd name="T21" fmla="*/ 396 h 2488"/>
                <a:gd name="T22" fmla="*/ 1363 w 1890"/>
                <a:gd name="T23" fmla="*/ 305 h 2488"/>
                <a:gd name="T24" fmla="*/ 1102 w 1890"/>
                <a:gd name="T25" fmla="*/ 243 h 2488"/>
                <a:gd name="T26" fmla="*/ 946 w 1890"/>
                <a:gd name="T27" fmla="*/ 7 h 2488"/>
                <a:gd name="T28" fmla="*/ 946 w 1890"/>
                <a:gd name="T29" fmla="*/ 0 h 2488"/>
                <a:gd name="T30" fmla="*/ 945 w 1890"/>
                <a:gd name="T31" fmla="*/ 3 h 2488"/>
                <a:gd name="T32" fmla="*/ 944 w 1890"/>
                <a:gd name="T33" fmla="*/ 0 h 2488"/>
                <a:gd name="T34" fmla="*/ 944 w 1890"/>
                <a:gd name="T35" fmla="*/ 7 h 2488"/>
                <a:gd name="T36" fmla="*/ 788 w 1890"/>
                <a:gd name="T37" fmla="*/ 243 h 2488"/>
                <a:gd name="T38" fmla="*/ 527 w 1890"/>
                <a:gd name="T39" fmla="*/ 305 h 2488"/>
                <a:gd name="T40" fmla="*/ 639 w 1890"/>
                <a:gd name="T41" fmla="*/ 396 h 2488"/>
                <a:gd name="T42" fmla="*/ 888 w 1890"/>
                <a:gd name="T43" fmla="*/ 425 h 2488"/>
                <a:gd name="T44" fmla="*/ 721 w 1890"/>
                <a:gd name="T45" fmla="*/ 639 h 2488"/>
                <a:gd name="T46" fmla="*/ 347 w 1890"/>
                <a:gd name="T47" fmla="*/ 727 h 2488"/>
                <a:gd name="T48" fmla="*/ 508 w 1890"/>
                <a:gd name="T49" fmla="*/ 857 h 2488"/>
                <a:gd name="T50" fmla="*/ 757 w 1890"/>
                <a:gd name="T51" fmla="*/ 934 h 2488"/>
                <a:gd name="T52" fmla="*/ 632 w 1890"/>
                <a:gd name="T53" fmla="*/ 1067 h 2488"/>
                <a:gd name="T54" fmla="*/ 110 w 1890"/>
                <a:gd name="T55" fmla="*/ 1190 h 2488"/>
                <a:gd name="T56" fmla="*/ 335 w 1890"/>
                <a:gd name="T57" fmla="*/ 1371 h 2488"/>
                <a:gd name="T58" fmla="*/ 630 w 1890"/>
                <a:gd name="T59" fmla="*/ 1478 h 2488"/>
                <a:gd name="T60" fmla="*/ 591 w 1890"/>
                <a:gd name="T61" fmla="*/ 1511 h 2488"/>
                <a:gd name="T62" fmla="*/ 0 w 1890"/>
                <a:gd name="T63" fmla="*/ 1650 h 2488"/>
                <a:gd name="T64" fmla="*/ 255 w 1890"/>
                <a:gd name="T65" fmla="*/ 1855 h 2488"/>
                <a:gd name="T66" fmla="*/ 877 w 1890"/>
                <a:gd name="T67" fmla="*/ 1867 h 2488"/>
                <a:gd name="T68" fmla="*/ 877 w 1890"/>
                <a:gd name="T69" fmla="*/ 2488 h 2488"/>
                <a:gd name="T70" fmla="*/ 1013 w 1890"/>
                <a:gd name="T71" fmla="*/ 2488 h 2488"/>
                <a:gd name="T72" fmla="*/ 1013 w 1890"/>
                <a:gd name="T73" fmla="*/ 1867 h 2488"/>
                <a:gd name="T74" fmla="*/ 1635 w 1890"/>
                <a:gd name="T75" fmla="*/ 1855 h 2488"/>
                <a:gd name="T76" fmla="*/ 1890 w 1890"/>
                <a:gd name="T77" fmla="*/ 1650 h 2488"/>
                <a:gd name="T78" fmla="*/ 1299 w 1890"/>
                <a:gd name="T79" fmla="*/ 1511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90" h="2488">
                  <a:moveTo>
                    <a:pt x="1299" y="1511"/>
                  </a:moveTo>
                  <a:cubicBezTo>
                    <a:pt x="1287" y="1502"/>
                    <a:pt x="1274" y="1491"/>
                    <a:pt x="1260" y="1478"/>
                  </a:cubicBezTo>
                  <a:cubicBezTo>
                    <a:pt x="1351" y="1471"/>
                    <a:pt x="1453" y="1436"/>
                    <a:pt x="1555" y="1371"/>
                  </a:cubicBezTo>
                  <a:cubicBezTo>
                    <a:pt x="1617" y="1332"/>
                    <a:pt x="1694" y="1265"/>
                    <a:pt x="1780" y="1190"/>
                  </a:cubicBezTo>
                  <a:cubicBezTo>
                    <a:pt x="1608" y="1190"/>
                    <a:pt x="1413" y="1182"/>
                    <a:pt x="1258" y="1067"/>
                  </a:cubicBezTo>
                  <a:cubicBezTo>
                    <a:pt x="1224" y="1042"/>
                    <a:pt x="1179" y="995"/>
                    <a:pt x="1133" y="934"/>
                  </a:cubicBezTo>
                  <a:cubicBezTo>
                    <a:pt x="1207" y="939"/>
                    <a:pt x="1294" y="913"/>
                    <a:pt x="1382" y="857"/>
                  </a:cubicBezTo>
                  <a:cubicBezTo>
                    <a:pt x="1427" y="829"/>
                    <a:pt x="1482" y="782"/>
                    <a:pt x="1544" y="727"/>
                  </a:cubicBezTo>
                  <a:cubicBezTo>
                    <a:pt x="1420" y="728"/>
                    <a:pt x="1280" y="722"/>
                    <a:pt x="1169" y="639"/>
                  </a:cubicBezTo>
                  <a:cubicBezTo>
                    <a:pt x="1126" y="607"/>
                    <a:pt x="1056" y="523"/>
                    <a:pt x="1002" y="425"/>
                  </a:cubicBezTo>
                  <a:cubicBezTo>
                    <a:pt x="1061" y="466"/>
                    <a:pt x="1155" y="456"/>
                    <a:pt x="1250" y="396"/>
                  </a:cubicBezTo>
                  <a:cubicBezTo>
                    <a:pt x="1282" y="376"/>
                    <a:pt x="1320" y="343"/>
                    <a:pt x="1363" y="305"/>
                  </a:cubicBezTo>
                  <a:cubicBezTo>
                    <a:pt x="1277" y="305"/>
                    <a:pt x="1179" y="301"/>
                    <a:pt x="1102" y="243"/>
                  </a:cubicBezTo>
                  <a:cubicBezTo>
                    <a:pt x="1059" y="212"/>
                    <a:pt x="979" y="108"/>
                    <a:pt x="946" y="7"/>
                  </a:cubicBezTo>
                  <a:cubicBezTo>
                    <a:pt x="946" y="0"/>
                    <a:pt x="946" y="0"/>
                    <a:pt x="946" y="0"/>
                  </a:cubicBezTo>
                  <a:cubicBezTo>
                    <a:pt x="945" y="3"/>
                    <a:pt x="945" y="3"/>
                    <a:pt x="945" y="3"/>
                  </a:cubicBezTo>
                  <a:cubicBezTo>
                    <a:pt x="944" y="0"/>
                    <a:pt x="944" y="0"/>
                    <a:pt x="944" y="0"/>
                  </a:cubicBezTo>
                  <a:cubicBezTo>
                    <a:pt x="944" y="7"/>
                    <a:pt x="944" y="7"/>
                    <a:pt x="944" y="7"/>
                  </a:cubicBezTo>
                  <a:cubicBezTo>
                    <a:pt x="911" y="108"/>
                    <a:pt x="831" y="212"/>
                    <a:pt x="788" y="243"/>
                  </a:cubicBezTo>
                  <a:cubicBezTo>
                    <a:pt x="711" y="301"/>
                    <a:pt x="613" y="305"/>
                    <a:pt x="527" y="305"/>
                  </a:cubicBezTo>
                  <a:cubicBezTo>
                    <a:pt x="570" y="343"/>
                    <a:pt x="608" y="376"/>
                    <a:pt x="639" y="396"/>
                  </a:cubicBezTo>
                  <a:cubicBezTo>
                    <a:pt x="735" y="456"/>
                    <a:pt x="829" y="466"/>
                    <a:pt x="888" y="425"/>
                  </a:cubicBezTo>
                  <a:cubicBezTo>
                    <a:pt x="834" y="523"/>
                    <a:pt x="764" y="607"/>
                    <a:pt x="721" y="639"/>
                  </a:cubicBezTo>
                  <a:cubicBezTo>
                    <a:pt x="610" y="722"/>
                    <a:pt x="470" y="728"/>
                    <a:pt x="347" y="727"/>
                  </a:cubicBezTo>
                  <a:cubicBezTo>
                    <a:pt x="408" y="782"/>
                    <a:pt x="463" y="829"/>
                    <a:pt x="508" y="857"/>
                  </a:cubicBezTo>
                  <a:cubicBezTo>
                    <a:pt x="596" y="913"/>
                    <a:pt x="684" y="939"/>
                    <a:pt x="757" y="934"/>
                  </a:cubicBezTo>
                  <a:cubicBezTo>
                    <a:pt x="711" y="995"/>
                    <a:pt x="666" y="1042"/>
                    <a:pt x="632" y="1067"/>
                  </a:cubicBezTo>
                  <a:cubicBezTo>
                    <a:pt x="477" y="1182"/>
                    <a:pt x="282" y="1190"/>
                    <a:pt x="110" y="1190"/>
                  </a:cubicBezTo>
                  <a:cubicBezTo>
                    <a:pt x="196" y="1265"/>
                    <a:pt x="273" y="1332"/>
                    <a:pt x="335" y="1371"/>
                  </a:cubicBezTo>
                  <a:cubicBezTo>
                    <a:pt x="437" y="1436"/>
                    <a:pt x="539" y="1471"/>
                    <a:pt x="630" y="1478"/>
                  </a:cubicBezTo>
                  <a:cubicBezTo>
                    <a:pt x="616" y="1491"/>
                    <a:pt x="603" y="1502"/>
                    <a:pt x="591" y="1511"/>
                  </a:cubicBezTo>
                  <a:cubicBezTo>
                    <a:pt x="416" y="1641"/>
                    <a:pt x="195" y="1651"/>
                    <a:pt x="0" y="1650"/>
                  </a:cubicBezTo>
                  <a:cubicBezTo>
                    <a:pt x="98" y="1736"/>
                    <a:pt x="184" y="1811"/>
                    <a:pt x="255" y="1855"/>
                  </a:cubicBezTo>
                  <a:cubicBezTo>
                    <a:pt x="506" y="2015"/>
                    <a:pt x="756" y="2019"/>
                    <a:pt x="877" y="1867"/>
                  </a:cubicBezTo>
                  <a:cubicBezTo>
                    <a:pt x="877" y="2488"/>
                    <a:pt x="877" y="2488"/>
                    <a:pt x="877" y="2488"/>
                  </a:cubicBezTo>
                  <a:cubicBezTo>
                    <a:pt x="1013" y="2488"/>
                    <a:pt x="1013" y="2488"/>
                    <a:pt x="1013" y="2488"/>
                  </a:cubicBezTo>
                  <a:cubicBezTo>
                    <a:pt x="1013" y="1867"/>
                    <a:pt x="1013" y="1867"/>
                    <a:pt x="1013" y="1867"/>
                  </a:cubicBezTo>
                  <a:cubicBezTo>
                    <a:pt x="1134" y="2019"/>
                    <a:pt x="1384" y="2015"/>
                    <a:pt x="1635" y="1855"/>
                  </a:cubicBezTo>
                  <a:cubicBezTo>
                    <a:pt x="1706" y="1811"/>
                    <a:pt x="1793" y="1736"/>
                    <a:pt x="1890" y="1650"/>
                  </a:cubicBezTo>
                  <a:cubicBezTo>
                    <a:pt x="1696" y="1651"/>
                    <a:pt x="1474" y="1641"/>
                    <a:pt x="1299" y="1511"/>
                  </a:cubicBezTo>
                  <a:close/>
                </a:path>
              </a:pathLst>
            </a:custGeom>
            <a:gradFill>
              <a:gsLst>
                <a:gs pos="100000">
                  <a:srgbClr val="3E5560"/>
                </a:gs>
                <a:gs pos="0">
                  <a:srgbClr val="577886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65"/>
            <p:cNvSpPr>
              <a:spLocks/>
            </p:cNvSpPr>
            <p:nvPr/>
          </p:nvSpPr>
          <p:spPr bwMode="auto">
            <a:xfrm>
              <a:off x="7108601" y="2333591"/>
              <a:ext cx="862955" cy="1136240"/>
            </a:xfrm>
            <a:custGeom>
              <a:avLst/>
              <a:gdLst>
                <a:gd name="T0" fmla="*/ 1299 w 1890"/>
                <a:gd name="T1" fmla="*/ 1511 h 2488"/>
                <a:gd name="T2" fmla="*/ 1260 w 1890"/>
                <a:gd name="T3" fmla="*/ 1478 h 2488"/>
                <a:gd name="T4" fmla="*/ 1555 w 1890"/>
                <a:gd name="T5" fmla="*/ 1371 h 2488"/>
                <a:gd name="T6" fmla="*/ 1780 w 1890"/>
                <a:gd name="T7" fmla="*/ 1190 h 2488"/>
                <a:gd name="T8" fmla="*/ 1258 w 1890"/>
                <a:gd name="T9" fmla="*/ 1067 h 2488"/>
                <a:gd name="T10" fmla="*/ 1133 w 1890"/>
                <a:gd name="T11" fmla="*/ 934 h 2488"/>
                <a:gd name="T12" fmla="*/ 1382 w 1890"/>
                <a:gd name="T13" fmla="*/ 857 h 2488"/>
                <a:gd name="T14" fmla="*/ 1544 w 1890"/>
                <a:gd name="T15" fmla="*/ 727 h 2488"/>
                <a:gd name="T16" fmla="*/ 1169 w 1890"/>
                <a:gd name="T17" fmla="*/ 639 h 2488"/>
                <a:gd name="T18" fmla="*/ 1002 w 1890"/>
                <a:gd name="T19" fmla="*/ 425 h 2488"/>
                <a:gd name="T20" fmla="*/ 1250 w 1890"/>
                <a:gd name="T21" fmla="*/ 396 h 2488"/>
                <a:gd name="T22" fmla="*/ 1363 w 1890"/>
                <a:gd name="T23" fmla="*/ 305 h 2488"/>
                <a:gd name="T24" fmla="*/ 1102 w 1890"/>
                <a:gd name="T25" fmla="*/ 243 h 2488"/>
                <a:gd name="T26" fmla="*/ 946 w 1890"/>
                <a:gd name="T27" fmla="*/ 7 h 2488"/>
                <a:gd name="T28" fmla="*/ 946 w 1890"/>
                <a:gd name="T29" fmla="*/ 0 h 2488"/>
                <a:gd name="T30" fmla="*/ 945 w 1890"/>
                <a:gd name="T31" fmla="*/ 3 h 2488"/>
                <a:gd name="T32" fmla="*/ 944 w 1890"/>
                <a:gd name="T33" fmla="*/ 0 h 2488"/>
                <a:gd name="T34" fmla="*/ 944 w 1890"/>
                <a:gd name="T35" fmla="*/ 7 h 2488"/>
                <a:gd name="T36" fmla="*/ 788 w 1890"/>
                <a:gd name="T37" fmla="*/ 243 h 2488"/>
                <a:gd name="T38" fmla="*/ 527 w 1890"/>
                <a:gd name="T39" fmla="*/ 305 h 2488"/>
                <a:gd name="T40" fmla="*/ 639 w 1890"/>
                <a:gd name="T41" fmla="*/ 396 h 2488"/>
                <a:gd name="T42" fmla="*/ 888 w 1890"/>
                <a:gd name="T43" fmla="*/ 425 h 2488"/>
                <a:gd name="T44" fmla="*/ 721 w 1890"/>
                <a:gd name="T45" fmla="*/ 639 h 2488"/>
                <a:gd name="T46" fmla="*/ 347 w 1890"/>
                <a:gd name="T47" fmla="*/ 727 h 2488"/>
                <a:gd name="T48" fmla="*/ 508 w 1890"/>
                <a:gd name="T49" fmla="*/ 857 h 2488"/>
                <a:gd name="T50" fmla="*/ 757 w 1890"/>
                <a:gd name="T51" fmla="*/ 934 h 2488"/>
                <a:gd name="T52" fmla="*/ 632 w 1890"/>
                <a:gd name="T53" fmla="*/ 1067 h 2488"/>
                <a:gd name="T54" fmla="*/ 110 w 1890"/>
                <a:gd name="T55" fmla="*/ 1190 h 2488"/>
                <a:gd name="T56" fmla="*/ 335 w 1890"/>
                <a:gd name="T57" fmla="*/ 1371 h 2488"/>
                <a:gd name="T58" fmla="*/ 630 w 1890"/>
                <a:gd name="T59" fmla="*/ 1478 h 2488"/>
                <a:gd name="T60" fmla="*/ 591 w 1890"/>
                <a:gd name="T61" fmla="*/ 1511 h 2488"/>
                <a:gd name="T62" fmla="*/ 0 w 1890"/>
                <a:gd name="T63" fmla="*/ 1650 h 2488"/>
                <a:gd name="T64" fmla="*/ 255 w 1890"/>
                <a:gd name="T65" fmla="*/ 1855 h 2488"/>
                <a:gd name="T66" fmla="*/ 877 w 1890"/>
                <a:gd name="T67" fmla="*/ 1867 h 2488"/>
                <a:gd name="T68" fmla="*/ 877 w 1890"/>
                <a:gd name="T69" fmla="*/ 2488 h 2488"/>
                <a:gd name="T70" fmla="*/ 1013 w 1890"/>
                <a:gd name="T71" fmla="*/ 2488 h 2488"/>
                <a:gd name="T72" fmla="*/ 1013 w 1890"/>
                <a:gd name="T73" fmla="*/ 1867 h 2488"/>
                <a:gd name="T74" fmla="*/ 1635 w 1890"/>
                <a:gd name="T75" fmla="*/ 1855 h 2488"/>
                <a:gd name="T76" fmla="*/ 1890 w 1890"/>
                <a:gd name="T77" fmla="*/ 1650 h 2488"/>
                <a:gd name="T78" fmla="*/ 1299 w 1890"/>
                <a:gd name="T79" fmla="*/ 1511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90" h="2488">
                  <a:moveTo>
                    <a:pt x="1299" y="1511"/>
                  </a:moveTo>
                  <a:cubicBezTo>
                    <a:pt x="1287" y="1502"/>
                    <a:pt x="1274" y="1491"/>
                    <a:pt x="1260" y="1478"/>
                  </a:cubicBezTo>
                  <a:cubicBezTo>
                    <a:pt x="1351" y="1471"/>
                    <a:pt x="1453" y="1436"/>
                    <a:pt x="1555" y="1371"/>
                  </a:cubicBezTo>
                  <a:cubicBezTo>
                    <a:pt x="1617" y="1332"/>
                    <a:pt x="1694" y="1265"/>
                    <a:pt x="1780" y="1190"/>
                  </a:cubicBezTo>
                  <a:cubicBezTo>
                    <a:pt x="1608" y="1190"/>
                    <a:pt x="1413" y="1182"/>
                    <a:pt x="1258" y="1067"/>
                  </a:cubicBezTo>
                  <a:cubicBezTo>
                    <a:pt x="1224" y="1042"/>
                    <a:pt x="1179" y="995"/>
                    <a:pt x="1133" y="934"/>
                  </a:cubicBezTo>
                  <a:cubicBezTo>
                    <a:pt x="1207" y="939"/>
                    <a:pt x="1294" y="913"/>
                    <a:pt x="1382" y="857"/>
                  </a:cubicBezTo>
                  <a:cubicBezTo>
                    <a:pt x="1427" y="829"/>
                    <a:pt x="1482" y="782"/>
                    <a:pt x="1544" y="727"/>
                  </a:cubicBezTo>
                  <a:cubicBezTo>
                    <a:pt x="1420" y="728"/>
                    <a:pt x="1280" y="722"/>
                    <a:pt x="1169" y="639"/>
                  </a:cubicBezTo>
                  <a:cubicBezTo>
                    <a:pt x="1126" y="607"/>
                    <a:pt x="1056" y="523"/>
                    <a:pt x="1002" y="425"/>
                  </a:cubicBezTo>
                  <a:cubicBezTo>
                    <a:pt x="1061" y="466"/>
                    <a:pt x="1155" y="456"/>
                    <a:pt x="1250" y="396"/>
                  </a:cubicBezTo>
                  <a:cubicBezTo>
                    <a:pt x="1282" y="376"/>
                    <a:pt x="1320" y="343"/>
                    <a:pt x="1363" y="305"/>
                  </a:cubicBezTo>
                  <a:cubicBezTo>
                    <a:pt x="1277" y="305"/>
                    <a:pt x="1179" y="301"/>
                    <a:pt x="1102" y="243"/>
                  </a:cubicBezTo>
                  <a:cubicBezTo>
                    <a:pt x="1059" y="212"/>
                    <a:pt x="979" y="108"/>
                    <a:pt x="946" y="7"/>
                  </a:cubicBezTo>
                  <a:cubicBezTo>
                    <a:pt x="946" y="0"/>
                    <a:pt x="946" y="0"/>
                    <a:pt x="946" y="0"/>
                  </a:cubicBezTo>
                  <a:cubicBezTo>
                    <a:pt x="945" y="3"/>
                    <a:pt x="945" y="3"/>
                    <a:pt x="945" y="3"/>
                  </a:cubicBezTo>
                  <a:cubicBezTo>
                    <a:pt x="944" y="0"/>
                    <a:pt x="944" y="0"/>
                    <a:pt x="944" y="0"/>
                  </a:cubicBezTo>
                  <a:cubicBezTo>
                    <a:pt x="944" y="7"/>
                    <a:pt x="944" y="7"/>
                    <a:pt x="944" y="7"/>
                  </a:cubicBezTo>
                  <a:cubicBezTo>
                    <a:pt x="911" y="108"/>
                    <a:pt x="831" y="212"/>
                    <a:pt x="788" y="243"/>
                  </a:cubicBezTo>
                  <a:cubicBezTo>
                    <a:pt x="711" y="301"/>
                    <a:pt x="613" y="305"/>
                    <a:pt x="527" y="305"/>
                  </a:cubicBezTo>
                  <a:cubicBezTo>
                    <a:pt x="570" y="343"/>
                    <a:pt x="608" y="376"/>
                    <a:pt x="639" y="396"/>
                  </a:cubicBezTo>
                  <a:cubicBezTo>
                    <a:pt x="735" y="456"/>
                    <a:pt x="829" y="466"/>
                    <a:pt x="888" y="425"/>
                  </a:cubicBezTo>
                  <a:cubicBezTo>
                    <a:pt x="834" y="523"/>
                    <a:pt x="764" y="607"/>
                    <a:pt x="721" y="639"/>
                  </a:cubicBezTo>
                  <a:cubicBezTo>
                    <a:pt x="610" y="722"/>
                    <a:pt x="470" y="728"/>
                    <a:pt x="347" y="727"/>
                  </a:cubicBezTo>
                  <a:cubicBezTo>
                    <a:pt x="408" y="782"/>
                    <a:pt x="463" y="829"/>
                    <a:pt x="508" y="857"/>
                  </a:cubicBezTo>
                  <a:cubicBezTo>
                    <a:pt x="596" y="913"/>
                    <a:pt x="684" y="939"/>
                    <a:pt x="757" y="934"/>
                  </a:cubicBezTo>
                  <a:cubicBezTo>
                    <a:pt x="711" y="995"/>
                    <a:pt x="666" y="1042"/>
                    <a:pt x="632" y="1067"/>
                  </a:cubicBezTo>
                  <a:cubicBezTo>
                    <a:pt x="477" y="1182"/>
                    <a:pt x="282" y="1190"/>
                    <a:pt x="110" y="1190"/>
                  </a:cubicBezTo>
                  <a:cubicBezTo>
                    <a:pt x="196" y="1265"/>
                    <a:pt x="273" y="1332"/>
                    <a:pt x="335" y="1371"/>
                  </a:cubicBezTo>
                  <a:cubicBezTo>
                    <a:pt x="437" y="1436"/>
                    <a:pt x="539" y="1471"/>
                    <a:pt x="630" y="1478"/>
                  </a:cubicBezTo>
                  <a:cubicBezTo>
                    <a:pt x="616" y="1491"/>
                    <a:pt x="603" y="1502"/>
                    <a:pt x="591" y="1511"/>
                  </a:cubicBezTo>
                  <a:cubicBezTo>
                    <a:pt x="416" y="1641"/>
                    <a:pt x="195" y="1651"/>
                    <a:pt x="0" y="1650"/>
                  </a:cubicBezTo>
                  <a:cubicBezTo>
                    <a:pt x="98" y="1736"/>
                    <a:pt x="184" y="1811"/>
                    <a:pt x="255" y="1855"/>
                  </a:cubicBezTo>
                  <a:cubicBezTo>
                    <a:pt x="506" y="2015"/>
                    <a:pt x="756" y="2019"/>
                    <a:pt x="877" y="1867"/>
                  </a:cubicBezTo>
                  <a:cubicBezTo>
                    <a:pt x="877" y="2488"/>
                    <a:pt x="877" y="2488"/>
                    <a:pt x="877" y="2488"/>
                  </a:cubicBezTo>
                  <a:cubicBezTo>
                    <a:pt x="1013" y="2488"/>
                    <a:pt x="1013" y="2488"/>
                    <a:pt x="1013" y="2488"/>
                  </a:cubicBezTo>
                  <a:cubicBezTo>
                    <a:pt x="1013" y="1867"/>
                    <a:pt x="1013" y="1867"/>
                    <a:pt x="1013" y="1867"/>
                  </a:cubicBezTo>
                  <a:cubicBezTo>
                    <a:pt x="1134" y="2019"/>
                    <a:pt x="1384" y="2015"/>
                    <a:pt x="1635" y="1855"/>
                  </a:cubicBezTo>
                  <a:cubicBezTo>
                    <a:pt x="1706" y="1811"/>
                    <a:pt x="1793" y="1736"/>
                    <a:pt x="1890" y="1650"/>
                  </a:cubicBezTo>
                  <a:cubicBezTo>
                    <a:pt x="1696" y="1651"/>
                    <a:pt x="1474" y="1641"/>
                    <a:pt x="1299" y="1511"/>
                  </a:cubicBezTo>
                  <a:close/>
                </a:path>
              </a:pathLst>
            </a:custGeom>
            <a:gradFill>
              <a:gsLst>
                <a:gs pos="100000">
                  <a:srgbClr val="3E5560"/>
                </a:gs>
                <a:gs pos="0">
                  <a:srgbClr val="577886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65"/>
            <p:cNvSpPr>
              <a:spLocks/>
            </p:cNvSpPr>
            <p:nvPr/>
          </p:nvSpPr>
          <p:spPr bwMode="auto">
            <a:xfrm>
              <a:off x="5661670" y="1829733"/>
              <a:ext cx="1296733" cy="1707389"/>
            </a:xfrm>
            <a:custGeom>
              <a:avLst/>
              <a:gdLst>
                <a:gd name="T0" fmla="*/ 1299 w 1890"/>
                <a:gd name="T1" fmla="*/ 1511 h 2488"/>
                <a:gd name="T2" fmla="*/ 1260 w 1890"/>
                <a:gd name="T3" fmla="*/ 1478 h 2488"/>
                <a:gd name="T4" fmla="*/ 1555 w 1890"/>
                <a:gd name="T5" fmla="*/ 1371 h 2488"/>
                <a:gd name="T6" fmla="*/ 1780 w 1890"/>
                <a:gd name="T7" fmla="*/ 1190 h 2488"/>
                <a:gd name="T8" fmla="*/ 1258 w 1890"/>
                <a:gd name="T9" fmla="*/ 1067 h 2488"/>
                <a:gd name="T10" fmla="*/ 1133 w 1890"/>
                <a:gd name="T11" fmla="*/ 934 h 2488"/>
                <a:gd name="T12" fmla="*/ 1382 w 1890"/>
                <a:gd name="T13" fmla="*/ 857 h 2488"/>
                <a:gd name="T14" fmla="*/ 1544 w 1890"/>
                <a:gd name="T15" fmla="*/ 727 h 2488"/>
                <a:gd name="T16" fmla="*/ 1169 w 1890"/>
                <a:gd name="T17" fmla="*/ 639 h 2488"/>
                <a:gd name="T18" fmla="*/ 1002 w 1890"/>
                <a:gd name="T19" fmla="*/ 425 h 2488"/>
                <a:gd name="T20" fmla="*/ 1250 w 1890"/>
                <a:gd name="T21" fmla="*/ 396 h 2488"/>
                <a:gd name="T22" fmla="*/ 1363 w 1890"/>
                <a:gd name="T23" fmla="*/ 305 h 2488"/>
                <a:gd name="T24" fmla="*/ 1102 w 1890"/>
                <a:gd name="T25" fmla="*/ 243 h 2488"/>
                <a:gd name="T26" fmla="*/ 946 w 1890"/>
                <a:gd name="T27" fmla="*/ 7 h 2488"/>
                <a:gd name="T28" fmla="*/ 946 w 1890"/>
                <a:gd name="T29" fmla="*/ 0 h 2488"/>
                <a:gd name="T30" fmla="*/ 945 w 1890"/>
                <a:gd name="T31" fmla="*/ 3 h 2488"/>
                <a:gd name="T32" fmla="*/ 944 w 1890"/>
                <a:gd name="T33" fmla="*/ 0 h 2488"/>
                <a:gd name="T34" fmla="*/ 944 w 1890"/>
                <a:gd name="T35" fmla="*/ 7 h 2488"/>
                <a:gd name="T36" fmla="*/ 788 w 1890"/>
                <a:gd name="T37" fmla="*/ 243 h 2488"/>
                <a:gd name="T38" fmla="*/ 527 w 1890"/>
                <a:gd name="T39" fmla="*/ 305 h 2488"/>
                <a:gd name="T40" fmla="*/ 639 w 1890"/>
                <a:gd name="T41" fmla="*/ 396 h 2488"/>
                <a:gd name="T42" fmla="*/ 888 w 1890"/>
                <a:gd name="T43" fmla="*/ 425 h 2488"/>
                <a:gd name="T44" fmla="*/ 721 w 1890"/>
                <a:gd name="T45" fmla="*/ 639 h 2488"/>
                <a:gd name="T46" fmla="*/ 347 w 1890"/>
                <a:gd name="T47" fmla="*/ 727 h 2488"/>
                <a:gd name="T48" fmla="*/ 508 w 1890"/>
                <a:gd name="T49" fmla="*/ 857 h 2488"/>
                <a:gd name="T50" fmla="*/ 757 w 1890"/>
                <a:gd name="T51" fmla="*/ 934 h 2488"/>
                <a:gd name="T52" fmla="*/ 632 w 1890"/>
                <a:gd name="T53" fmla="*/ 1067 h 2488"/>
                <a:gd name="T54" fmla="*/ 110 w 1890"/>
                <a:gd name="T55" fmla="*/ 1190 h 2488"/>
                <a:gd name="T56" fmla="*/ 335 w 1890"/>
                <a:gd name="T57" fmla="*/ 1371 h 2488"/>
                <a:gd name="T58" fmla="*/ 630 w 1890"/>
                <a:gd name="T59" fmla="*/ 1478 h 2488"/>
                <a:gd name="T60" fmla="*/ 591 w 1890"/>
                <a:gd name="T61" fmla="*/ 1511 h 2488"/>
                <a:gd name="T62" fmla="*/ 0 w 1890"/>
                <a:gd name="T63" fmla="*/ 1650 h 2488"/>
                <a:gd name="T64" fmla="*/ 255 w 1890"/>
                <a:gd name="T65" fmla="*/ 1855 h 2488"/>
                <a:gd name="T66" fmla="*/ 877 w 1890"/>
                <a:gd name="T67" fmla="*/ 1867 h 2488"/>
                <a:gd name="T68" fmla="*/ 877 w 1890"/>
                <a:gd name="T69" fmla="*/ 2488 h 2488"/>
                <a:gd name="T70" fmla="*/ 1013 w 1890"/>
                <a:gd name="T71" fmla="*/ 2488 h 2488"/>
                <a:gd name="T72" fmla="*/ 1013 w 1890"/>
                <a:gd name="T73" fmla="*/ 1867 h 2488"/>
                <a:gd name="T74" fmla="*/ 1635 w 1890"/>
                <a:gd name="T75" fmla="*/ 1855 h 2488"/>
                <a:gd name="T76" fmla="*/ 1890 w 1890"/>
                <a:gd name="T77" fmla="*/ 1650 h 2488"/>
                <a:gd name="T78" fmla="*/ 1299 w 1890"/>
                <a:gd name="T79" fmla="*/ 1511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90" h="2488">
                  <a:moveTo>
                    <a:pt x="1299" y="1511"/>
                  </a:moveTo>
                  <a:cubicBezTo>
                    <a:pt x="1287" y="1502"/>
                    <a:pt x="1274" y="1491"/>
                    <a:pt x="1260" y="1478"/>
                  </a:cubicBezTo>
                  <a:cubicBezTo>
                    <a:pt x="1351" y="1471"/>
                    <a:pt x="1453" y="1436"/>
                    <a:pt x="1555" y="1371"/>
                  </a:cubicBezTo>
                  <a:cubicBezTo>
                    <a:pt x="1617" y="1332"/>
                    <a:pt x="1694" y="1265"/>
                    <a:pt x="1780" y="1190"/>
                  </a:cubicBezTo>
                  <a:cubicBezTo>
                    <a:pt x="1608" y="1190"/>
                    <a:pt x="1413" y="1182"/>
                    <a:pt x="1258" y="1067"/>
                  </a:cubicBezTo>
                  <a:cubicBezTo>
                    <a:pt x="1224" y="1042"/>
                    <a:pt x="1179" y="995"/>
                    <a:pt x="1133" y="934"/>
                  </a:cubicBezTo>
                  <a:cubicBezTo>
                    <a:pt x="1207" y="939"/>
                    <a:pt x="1294" y="913"/>
                    <a:pt x="1382" y="857"/>
                  </a:cubicBezTo>
                  <a:cubicBezTo>
                    <a:pt x="1427" y="829"/>
                    <a:pt x="1482" y="782"/>
                    <a:pt x="1544" y="727"/>
                  </a:cubicBezTo>
                  <a:cubicBezTo>
                    <a:pt x="1420" y="728"/>
                    <a:pt x="1280" y="722"/>
                    <a:pt x="1169" y="639"/>
                  </a:cubicBezTo>
                  <a:cubicBezTo>
                    <a:pt x="1126" y="607"/>
                    <a:pt x="1056" y="523"/>
                    <a:pt x="1002" y="425"/>
                  </a:cubicBezTo>
                  <a:cubicBezTo>
                    <a:pt x="1061" y="466"/>
                    <a:pt x="1155" y="456"/>
                    <a:pt x="1250" y="396"/>
                  </a:cubicBezTo>
                  <a:cubicBezTo>
                    <a:pt x="1282" y="376"/>
                    <a:pt x="1320" y="343"/>
                    <a:pt x="1363" y="305"/>
                  </a:cubicBezTo>
                  <a:cubicBezTo>
                    <a:pt x="1277" y="305"/>
                    <a:pt x="1179" y="301"/>
                    <a:pt x="1102" y="243"/>
                  </a:cubicBezTo>
                  <a:cubicBezTo>
                    <a:pt x="1059" y="212"/>
                    <a:pt x="979" y="108"/>
                    <a:pt x="946" y="7"/>
                  </a:cubicBezTo>
                  <a:cubicBezTo>
                    <a:pt x="946" y="0"/>
                    <a:pt x="946" y="0"/>
                    <a:pt x="946" y="0"/>
                  </a:cubicBezTo>
                  <a:cubicBezTo>
                    <a:pt x="945" y="3"/>
                    <a:pt x="945" y="3"/>
                    <a:pt x="945" y="3"/>
                  </a:cubicBezTo>
                  <a:cubicBezTo>
                    <a:pt x="944" y="0"/>
                    <a:pt x="944" y="0"/>
                    <a:pt x="944" y="0"/>
                  </a:cubicBezTo>
                  <a:cubicBezTo>
                    <a:pt x="944" y="7"/>
                    <a:pt x="944" y="7"/>
                    <a:pt x="944" y="7"/>
                  </a:cubicBezTo>
                  <a:cubicBezTo>
                    <a:pt x="911" y="108"/>
                    <a:pt x="831" y="212"/>
                    <a:pt x="788" y="243"/>
                  </a:cubicBezTo>
                  <a:cubicBezTo>
                    <a:pt x="711" y="301"/>
                    <a:pt x="613" y="305"/>
                    <a:pt x="527" y="305"/>
                  </a:cubicBezTo>
                  <a:cubicBezTo>
                    <a:pt x="570" y="343"/>
                    <a:pt x="608" y="376"/>
                    <a:pt x="639" y="396"/>
                  </a:cubicBezTo>
                  <a:cubicBezTo>
                    <a:pt x="735" y="456"/>
                    <a:pt x="829" y="466"/>
                    <a:pt x="888" y="425"/>
                  </a:cubicBezTo>
                  <a:cubicBezTo>
                    <a:pt x="834" y="523"/>
                    <a:pt x="764" y="607"/>
                    <a:pt x="721" y="639"/>
                  </a:cubicBezTo>
                  <a:cubicBezTo>
                    <a:pt x="610" y="722"/>
                    <a:pt x="470" y="728"/>
                    <a:pt x="347" y="727"/>
                  </a:cubicBezTo>
                  <a:cubicBezTo>
                    <a:pt x="408" y="782"/>
                    <a:pt x="463" y="829"/>
                    <a:pt x="508" y="857"/>
                  </a:cubicBezTo>
                  <a:cubicBezTo>
                    <a:pt x="596" y="913"/>
                    <a:pt x="684" y="939"/>
                    <a:pt x="757" y="934"/>
                  </a:cubicBezTo>
                  <a:cubicBezTo>
                    <a:pt x="711" y="995"/>
                    <a:pt x="666" y="1042"/>
                    <a:pt x="632" y="1067"/>
                  </a:cubicBezTo>
                  <a:cubicBezTo>
                    <a:pt x="477" y="1182"/>
                    <a:pt x="282" y="1190"/>
                    <a:pt x="110" y="1190"/>
                  </a:cubicBezTo>
                  <a:cubicBezTo>
                    <a:pt x="196" y="1265"/>
                    <a:pt x="273" y="1332"/>
                    <a:pt x="335" y="1371"/>
                  </a:cubicBezTo>
                  <a:cubicBezTo>
                    <a:pt x="437" y="1436"/>
                    <a:pt x="539" y="1471"/>
                    <a:pt x="630" y="1478"/>
                  </a:cubicBezTo>
                  <a:cubicBezTo>
                    <a:pt x="616" y="1491"/>
                    <a:pt x="603" y="1502"/>
                    <a:pt x="591" y="1511"/>
                  </a:cubicBezTo>
                  <a:cubicBezTo>
                    <a:pt x="416" y="1641"/>
                    <a:pt x="195" y="1651"/>
                    <a:pt x="0" y="1650"/>
                  </a:cubicBezTo>
                  <a:cubicBezTo>
                    <a:pt x="98" y="1736"/>
                    <a:pt x="184" y="1811"/>
                    <a:pt x="255" y="1855"/>
                  </a:cubicBezTo>
                  <a:cubicBezTo>
                    <a:pt x="506" y="2015"/>
                    <a:pt x="756" y="2019"/>
                    <a:pt x="877" y="1867"/>
                  </a:cubicBezTo>
                  <a:cubicBezTo>
                    <a:pt x="877" y="2488"/>
                    <a:pt x="877" y="2488"/>
                    <a:pt x="877" y="2488"/>
                  </a:cubicBezTo>
                  <a:cubicBezTo>
                    <a:pt x="1013" y="2488"/>
                    <a:pt x="1013" y="2488"/>
                    <a:pt x="1013" y="2488"/>
                  </a:cubicBezTo>
                  <a:cubicBezTo>
                    <a:pt x="1013" y="1867"/>
                    <a:pt x="1013" y="1867"/>
                    <a:pt x="1013" y="1867"/>
                  </a:cubicBezTo>
                  <a:cubicBezTo>
                    <a:pt x="1134" y="2019"/>
                    <a:pt x="1384" y="2015"/>
                    <a:pt x="1635" y="1855"/>
                  </a:cubicBezTo>
                  <a:cubicBezTo>
                    <a:pt x="1706" y="1811"/>
                    <a:pt x="1793" y="1736"/>
                    <a:pt x="1890" y="1650"/>
                  </a:cubicBezTo>
                  <a:cubicBezTo>
                    <a:pt x="1696" y="1651"/>
                    <a:pt x="1474" y="1641"/>
                    <a:pt x="1299" y="1511"/>
                  </a:cubicBezTo>
                  <a:close/>
                </a:path>
              </a:pathLst>
            </a:custGeom>
            <a:gradFill>
              <a:gsLst>
                <a:gs pos="100000">
                  <a:srgbClr val="E3EDE8"/>
                </a:gs>
                <a:gs pos="0">
                  <a:schemeClr val="bg1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65"/>
            <p:cNvSpPr>
              <a:spLocks/>
            </p:cNvSpPr>
            <p:nvPr/>
          </p:nvSpPr>
          <p:spPr bwMode="auto">
            <a:xfrm>
              <a:off x="4143042" y="2319339"/>
              <a:ext cx="852793" cy="1122860"/>
            </a:xfrm>
            <a:custGeom>
              <a:avLst/>
              <a:gdLst>
                <a:gd name="T0" fmla="*/ 1299 w 1890"/>
                <a:gd name="T1" fmla="*/ 1511 h 2488"/>
                <a:gd name="T2" fmla="*/ 1260 w 1890"/>
                <a:gd name="T3" fmla="*/ 1478 h 2488"/>
                <a:gd name="T4" fmla="*/ 1555 w 1890"/>
                <a:gd name="T5" fmla="*/ 1371 h 2488"/>
                <a:gd name="T6" fmla="*/ 1780 w 1890"/>
                <a:gd name="T7" fmla="*/ 1190 h 2488"/>
                <a:gd name="T8" fmla="*/ 1258 w 1890"/>
                <a:gd name="T9" fmla="*/ 1067 h 2488"/>
                <a:gd name="T10" fmla="*/ 1133 w 1890"/>
                <a:gd name="T11" fmla="*/ 934 h 2488"/>
                <a:gd name="T12" fmla="*/ 1382 w 1890"/>
                <a:gd name="T13" fmla="*/ 857 h 2488"/>
                <a:gd name="T14" fmla="*/ 1544 w 1890"/>
                <a:gd name="T15" fmla="*/ 727 h 2488"/>
                <a:gd name="T16" fmla="*/ 1169 w 1890"/>
                <a:gd name="T17" fmla="*/ 639 h 2488"/>
                <a:gd name="T18" fmla="*/ 1002 w 1890"/>
                <a:gd name="T19" fmla="*/ 425 h 2488"/>
                <a:gd name="T20" fmla="*/ 1250 w 1890"/>
                <a:gd name="T21" fmla="*/ 396 h 2488"/>
                <a:gd name="T22" fmla="*/ 1363 w 1890"/>
                <a:gd name="T23" fmla="*/ 305 h 2488"/>
                <a:gd name="T24" fmla="*/ 1102 w 1890"/>
                <a:gd name="T25" fmla="*/ 243 h 2488"/>
                <a:gd name="T26" fmla="*/ 946 w 1890"/>
                <a:gd name="T27" fmla="*/ 7 h 2488"/>
                <a:gd name="T28" fmla="*/ 946 w 1890"/>
                <a:gd name="T29" fmla="*/ 0 h 2488"/>
                <a:gd name="T30" fmla="*/ 945 w 1890"/>
                <a:gd name="T31" fmla="*/ 3 h 2488"/>
                <a:gd name="T32" fmla="*/ 944 w 1890"/>
                <a:gd name="T33" fmla="*/ 0 h 2488"/>
                <a:gd name="T34" fmla="*/ 944 w 1890"/>
                <a:gd name="T35" fmla="*/ 7 h 2488"/>
                <a:gd name="T36" fmla="*/ 788 w 1890"/>
                <a:gd name="T37" fmla="*/ 243 h 2488"/>
                <a:gd name="T38" fmla="*/ 527 w 1890"/>
                <a:gd name="T39" fmla="*/ 305 h 2488"/>
                <a:gd name="T40" fmla="*/ 639 w 1890"/>
                <a:gd name="T41" fmla="*/ 396 h 2488"/>
                <a:gd name="T42" fmla="*/ 888 w 1890"/>
                <a:gd name="T43" fmla="*/ 425 h 2488"/>
                <a:gd name="T44" fmla="*/ 721 w 1890"/>
                <a:gd name="T45" fmla="*/ 639 h 2488"/>
                <a:gd name="T46" fmla="*/ 347 w 1890"/>
                <a:gd name="T47" fmla="*/ 727 h 2488"/>
                <a:gd name="T48" fmla="*/ 508 w 1890"/>
                <a:gd name="T49" fmla="*/ 857 h 2488"/>
                <a:gd name="T50" fmla="*/ 757 w 1890"/>
                <a:gd name="T51" fmla="*/ 934 h 2488"/>
                <a:gd name="T52" fmla="*/ 632 w 1890"/>
                <a:gd name="T53" fmla="*/ 1067 h 2488"/>
                <a:gd name="T54" fmla="*/ 110 w 1890"/>
                <a:gd name="T55" fmla="*/ 1190 h 2488"/>
                <a:gd name="T56" fmla="*/ 335 w 1890"/>
                <a:gd name="T57" fmla="*/ 1371 h 2488"/>
                <a:gd name="T58" fmla="*/ 630 w 1890"/>
                <a:gd name="T59" fmla="*/ 1478 h 2488"/>
                <a:gd name="T60" fmla="*/ 591 w 1890"/>
                <a:gd name="T61" fmla="*/ 1511 h 2488"/>
                <a:gd name="T62" fmla="*/ 0 w 1890"/>
                <a:gd name="T63" fmla="*/ 1650 h 2488"/>
                <a:gd name="T64" fmla="*/ 255 w 1890"/>
                <a:gd name="T65" fmla="*/ 1855 h 2488"/>
                <a:gd name="T66" fmla="*/ 877 w 1890"/>
                <a:gd name="T67" fmla="*/ 1867 h 2488"/>
                <a:gd name="T68" fmla="*/ 877 w 1890"/>
                <a:gd name="T69" fmla="*/ 2488 h 2488"/>
                <a:gd name="T70" fmla="*/ 1013 w 1890"/>
                <a:gd name="T71" fmla="*/ 2488 h 2488"/>
                <a:gd name="T72" fmla="*/ 1013 w 1890"/>
                <a:gd name="T73" fmla="*/ 1867 h 2488"/>
                <a:gd name="T74" fmla="*/ 1635 w 1890"/>
                <a:gd name="T75" fmla="*/ 1855 h 2488"/>
                <a:gd name="T76" fmla="*/ 1890 w 1890"/>
                <a:gd name="T77" fmla="*/ 1650 h 2488"/>
                <a:gd name="T78" fmla="*/ 1299 w 1890"/>
                <a:gd name="T79" fmla="*/ 1511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90" h="2488">
                  <a:moveTo>
                    <a:pt x="1299" y="1511"/>
                  </a:moveTo>
                  <a:cubicBezTo>
                    <a:pt x="1287" y="1502"/>
                    <a:pt x="1274" y="1491"/>
                    <a:pt x="1260" y="1478"/>
                  </a:cubicBezTo>
                  <a:cubicBezTo>
                    <a:pt x="1351" y="1471"/>
                    <a:pt x="1453" y="1436"/>
                    <a:pt x="1555" y="1371"/>
                  </a:cubicBezTo>
                  <a:cubicBezTo>
                    <a:pt x="1617" y="1332"/>
                    <a:pt x="1694" y="1265"/>
                    <a:pt x="1780" y="1190"/>
                  </a:cubicBezTo>
                  <a:cubicBezTo>
                    <a:pt x="1608" y="1190"/>
                    <a:pt x="1413" y="1182"/>
                    <a:pt x="1258" y="1067"/>
                  </a:cubicBezTo>
                  <a:cubicBezTo>
                    <a:pt x="1224" y="1042"/>
                    <a:pt x="1179" y="995"/>
                    <a:pt x="1133" y="934"/>
                  </a:cubicBezTo>
                  <a:cubicBezTo>
                    <a:pt x="1207" y="939"/>
                    <a:pt x="1294" y="913"/>
                    <a:pt x="1382" y="857"/>
                  </a:cubicBezTo>
                  <a:cubicBezTo>
                    <a:pt x="1427" y="829"/>
                    <a:pt x="1482" y="782"/>
                    <a:pt x="1544" y="727"/>
                  </a:cubicBezTo>
                  <a:cubicBezTo>
                    <a:pt x="1420" y="728"/>
                    <a:pt x="1280" y="722"/>
                    <a:pt x="1169" y="639"/>
                  </a:cubicBezTo>
                  <a:cubicBezTo>
                    <a:pt x="1126" y="607"/>
                    <a:pt x="1056" y="523"/>
                    <a:pt x="1002" y="425"/>
                  </a:cubicBezTo>
                  <a:cubicBezTo>
                    <a:pt x="1061" y="466"/>
                    <a:pt x="1155" y="456"/>
                    <a:pt x="1250" y="396"/>
                  </a:cubicBezTo>
                  <a:cubicBezTo>
                    <a:pt x="1282" y="376"/>
                    <a:pt x="1320" y="343"/>
                    <a:pt x="1363" y="305"/>
                  </a:cubicBezTo>
                  <a:cubicBezTo>
                    <a:pt x="1277" y="305"/>
                    <a:pt x="1179" y="301"/>
                    <a:pt x="1102" y="243"/>
                  </a:cubicBezTo>
                  <a:cubicBezTo>
                    <a:pt x="1059" y="212"/>
                    <a:pt x="979" y="108"/>
                    <a:pt x="946" y="7"/>
                  </a:cubicBezTo>
                  <a:cubicBezTo>
                    <a:pt x="946" y="0"/>
                    <a:pt x="946" y="0"/>
                    <a:pt x="946" y="0"/>
                  </a:cubicBezTo>
                  <a:cubicBezTo>
                    <a:pt x="945" y="3"/>
                    <a:pt x="945" y="3"/>
                    <a:pt x="945" y="3"/>
                  </a:cubicBezTo>
                  <a:cubicBezTo>
                    <a:pt x="944" y="0"/>
                    <a:pt x="944" y="0"/>
                    <a:pt x="944" y="0"/>
                  </a:cubicBezTo>
                  <a:cubicBezTo>
                    <a:pt x="944" y="7"/>
                    <a:pt x="944" y="7"/>
                    <a:pt x="944" y="7"/>
                  </a:cubicBezTo>
                  <a:cubicBezTo>
                    <a:pt x="911" y="108"/>
                    <a:pt x="831" y="212"/>
                    <a:pt x="788" y="243"/>
                  </a:cubicBezTo>
                  <a:cubicBezTo>
                    <a:pt x="711" y="301"/>
                    <a:pt x="613" y="305"/>
                    <a:pt x="527" y="305"/>
                  </a:cubicBezTo>
                  <a:cubicBezTo>
                    <a:pt x="570" y="343"/>
                    <a:pt x="608" y="376"/>
                    <a:pt x="639" y="396"/>
                  </a:cubicBezTo>
                  <a:cubicBezTo>
                    <a:pt x="735" y="456"/>
                    <a:pt x="829" y="466"/>
                    <a:pt x="888" y="425"/>
                  </a:cubicBezTo>
                  <a:cubicBezTo>
                    <a:pt x="834" y="523"/>
                    <a:pt x="764" y="607"/>
                    <a:pt x="721" y="639"/>
                  </a:cubicBezTo>
                  <a:cubicBezTo>
                    <a:pt x="610" y="722"/>
                    <a:pt x="470" y="728"/>
                    <a:pt x="347" y="727"/>
                  </a:cubicBezTo>
                  <a:cubicBezTo>
                    <a:pt x="408" y="782"/>
                    <a:pt x="463" y="829"/>
                    <a:pt x="508" y="857"/>
                  </a:cubicBezTo>
                  <a:cubicBezTo>
                    <a:pt x="596" y="913"/>
                    <a:pt x="684" y="939"/>
                    <a:pt x="757" y="934"/>
                  </a:cubicBezTo>
                  <a:cubicBezTo>
                    <a:pt x="711" y="995"/>
                    <a:pt x="666" y="1042"/>
                    <a:pt x="632" y="1067"/>
                  </a:cubicBezTo>
                  <a:cubicBezTo>
                    <a:pt x="477" y="1182"/>
                    <a:pt x="282" y="1190"/>
                    <a:pt x="110" y="1190"/>
                  </a:cubicBezTo>
                  <a:cubicBezTo>
                    <a:pt x="196" y="1265"/>
                    <a:pt x="273" y="1332"/>
                    <a:pt x="335" y="1371"/>
                  </a:cubicBezTo>
                  <a:cubicBezTo>
                    <a:pt x="437" y="1436"/>
                    <a:pt x="539" y="1471"/>
                    <a:pt x="630" y="1478"/>
                  </a:cubicBezTo>
                  <a:cubicBezTo>
                    <a:pt x="616" y="1491"/>
                    <a:pt x="603" y="1502"/>
                    <a:pt x="591" y="1511"/>
                  </a:cubicBezTo>
                  <a:cubicBezTo>
                    <a:pt x="416" y="1641"/>
                    <a:pt x="195" y="1651"/>
                    <a:pt x="0" y="1650"/>
                  </a:cubicBezTo>
                  <a:cubicBezTo>
                    <a:pt x="98" y="1736"/>
                    <a:pt x="184" y="1811"/>
                    <a:pt x="255" y="1855"/>
                  </a:cubicBezTo>
                  <a:cubicBezTo>
                    <a:pt x="506" y="2015"/>
                    <a:pt x="756" y="2019"/>
                    <a:pt x="877" y="1867"/>
                  </a:cubicBezTo>
                  <a:cubicBezTo>
                    <a:pt x="877" y="2488"/>
                    <a:pt x="877" y="2488"/>
                    <a:pt x="877" y="2488"/>
                  </a:cubicBezTo>
                  <a:cubicBezTo>
                    <a:pt x="1013" y="2488"/>
                    <a:pt x="1013" y="2488"/>
                    <a:pt x="1013" y="2488"/>
                  </a:cubicBezTo>
                  <a:cubicBezTo>
                    <a:pt x="1013" y="1867"/>
                    <a:pt x="1013" y="1867"/>
                    <a:pt x="1013" y="1867"/>
                  </a:cubicBezTo>
                  <a:cubicBezTo>
                    <a:pt x="1134" y="2019"/>
                    <a:pt x="1384" y="2015"/>
                    <a:pt x="1635" y="1855"/>
                  </a:cubicBezTo>
                  <a:cubicBezTo>
                    <a:pt x="1706" y="1811"/>
                    <a:pt x="1793" y="1736"/>
                    <a:pt x="1890" y="1650"/>
                  </a:cubicBezTo>
                  <a:cubicBezTo>
                    <a:pt x="1696" y="1651"/>
                    <a:pt x="1474" y="1641"/>
                    <a:pt x="1299" y="1511"/>
                  </a:cubicBezTo>
                  <a:close/>
                </a:path>
              </a:pathLst>
            </a:custGeom>
            <a:gradFill>
              <a:gsLst>
                <a:gs pos="100000">
                  <a:srgbClr val="E3EDE8"/>
                </a:gs>
                <a:gs pos="0">
                  <a:schemeClr val="bg1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65"/>
            <p:cNvSpPr>
              <a:spLocks/>
            </p:cNvSpPr>
            <p:nvPr/>
          </p:nvSpPr>
          <p:spPr bwMode="auto">
            <a:xfrm>
              <a:off x="8322096" y="2942968"/>
              <a:ext cx="494002" cy="650445"/>
            </a:xfrm>
            <a:custGeom>
              <a:avLst/>
              <a:gdLst>
                <a:gd name="T0" fmla="*/ 1299 w 1890"/>
                <a:gd name="T1" fmla="*/ 1511 h 2488"/>
                <a:gd name="T2" fmla="*/ 1260 w 1890"/>
                <a:gd name="T3" fmla="*/ 1478 h 2488"/>
                <a:gd name="T4" fmla="*/ 1555 w 1890"/>
                <a:gd name="T5" fmla="*/ 1371 h 2488"/>
                <a:gd name="T6" fmla="*/ 1780 w 1890"/>
                <a:gd name="T7" fmla="*/ 1190 h 2488"/>
                <a:gd name="T8" fmla="*/ 1258 w 1890"/>
                <a:gd name="T9" fmla="*/ 1067 h 2488"/>
                <a:gd name="T10" fmla="*/ 1133 w 1890"/>
                <a:gd name="T11" fmla="*/ 934 h 2488"/>
                <a:gd name="T12" fmla="*/ 1382 w 1890"/>
                <a:gd name="T13" fmla="*/ 857 h 2488"/>
                <a:gd name="T14" fmla="*/ 1544 w 1890"/>
                <a:gd name="T15" fmla="*/ 727 h 2488"/>
                <a:gd name="T16" fmla="*/ 1169 w 1890"/>
                <a:gd name="T17" fmla="*/ 639 h 2488"/>
                <a:gd name="T18" fmla="*/ 1002 w 1890"/>
                <a:gd name="T19" fmla="*/ 425 h 2488"/>
                <a:gd name="T20" fmla="*/ 1250 w 1890"/>
                <a:gd name="T21" fmla="*/ 396 h 2488"/>
                <a:gd name="T22" fmla="*/ 1363 w 1890"/>
                <a:gd name="T23" fmla="*/ 305 h 2488"/>
                <a:gd name="T24" fmla="*/ 1102 w 1890"/>
                <a:gd name="T25" fmla="*/ 243 h 2488"/>
                <a:gd name="T26" fmla="*/ 946 w 1890"/>
                <a:gd name="T27" fmla="*/ 7 h 2488"/>
                <a:gd name="T28" fmla="*/ 946 w 1890"/>
                <a:gd name="T29" fmla="*/ 0 h 2488"/>
                <a:gd name="T30" fmla="*/ 945 w 1890"/>
                <a:gd name="T31" fmla="*/ 3 h 2488"/>
                <a:gd name="T32" fmla="*/ 944 w 1890"/>
                <a:gd name="T33" fmla="*/ 0 h 2488"/>
                <a:gd name="T34" fmla="*/ 944 w 1890"/>
                <a:gd name="T35" fmla="*/ 7 h 2488"/>
                <a:gd name="T36" fmla="*/ 788 w 1890"/>
                <a:gd name="T37" fmla="*/ 243 h 2488"/>
                <a:gd name="T38" fmla="*/ 527 w 1890"/>
                <a:gd name="T39" fmla="*/ 305 h 2488"/>
                <a:gd name="T40" fmla="*/ 639 w 1890"/>
                <a:gd name="T41" fmla="*/ 396 h 2488"/>
                <a:gd name="T42" fmla="*/ 888 w 1890"/>
                <a:gd name="T43" fmla="*/ 425 h 2488"/>
                <a:gd name="T44" fmla="*/ 721 w 1890"/>
                <a:gd name="T45" fmla="*/ 639 h 2488"/>
                <a:gd name="T46" fmla="*/ 347 w 1890"/>
                <a:gd name="T47" fmla="*/ 727 h 2488"/>
                <a:gd name="T48" fmla="*/ 508 w 1890"/>
                <a:gd name="T49" fmla="*/ 857 h 2488"/>
                <a:gd name="T50" fmla="*/ 757 w 1890"/>
                <a:gd name="T51" fmla="*/ 934 h 2488"/>
                <a:gd name="T52" fmla="*/ 632 w 1890"/>
                <a:gd name="T53" fmla="*/ 1067 h 2488"/>
                <a:gd name="T54" fmla="*/ 110 w 1890"/>
                <a:gd name="T55" fmla="*/ 1190 h 2488"/>
                <a:gd name="T56" fmla="*/ 335 w 1890"/>
                <a:gd name="T57" fmla="*/ 1371 h 2488"/>
                <a:gd name="T58" fmla="*/ 630 w 1890"/>
                <a:gd name="T59" fmla="*/ 1478 h 2488"/>
                <a:gd name="T60" fmla="*/ 591 w 1890"/>
                <a:gd name="T61" fmla="*/ 1511 h 2488"/>
                <a:gd name="T62" fmla="*/ 0 w 1890"/>
                <a:gd name="T63" fmla="*/ 1650 h 2488"/>
                <a:gd name="T64" fmla="*/ 255 w 1890"/>
                <a:gd name="T65" fmla="*/ 1855 h 2488"/>
                <a:gd name="T66" fmla="*/ 877 w 1890"/>
                <a:gd name="T67" fmla="*/ 1867 h 2488"/>
                <a:gd name="T68" fmla="*/ 877 w 1890"/>
                <a:gd name="T69" fmla="*/ 2488 h 2488"/>
                <a:gd name="T70" fmla="*/ 1013 w 1890"/>
                <a:gd name="T71" fmla="*/ 2488 h 2488"/>
                <a:gd name="T72" fmla="*/ 1013 w 1890"/>
                <a:gd name="T73" fmla="*/ 1867 h 2488"/>
                <a:gd name="T74" fmla="*/ 1635 w 1890"/>
                <a:gd name="T75" fmla="*/ 1855 h 2488"/>
                <a:gd name="T76" fmla="*/ 1890 w 1890"/>
                <a:gd name="T77" fmla="*/ 1650 h 2488"/>
                <a:gd name="T78" fmla="*/ 1299 w 1890"/>
                <a:gd name="T79" fmla="*/ 1511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90" h="2488">
                  <a:moveTo>
                    <a:pt x="1299" y="1511"/>
                  </a:moveTo>
                  <a:cubicBezTo>
                    <a:pt x="1287" y="1502"/>
                    <a:pt x="1274" y="1491"/>
                    <a:pt x="1260" y="1478"/>
                  </a:cubicBezTo>
                  <a:cubicBezTo>
                    <a:pt x="1351" y="1471"/>
                    <a:pt x="1453" y="1436"/>
                    <a:pt x="1555" y="1371"/>
                  </a:cubicBezTo>
                  <a:cubicBezTo>
                    <a:pt x="1617" y="1332"/>
                    <a:pt x="1694" y="1265"/>
                    <a:pt x="1780" y="1190"/>
                  </a:cubicBezTo>
                  <a:cubicBezTo>
                    <a:pt x="1608" y="1190"/>
                    <a:pt x="1413" y="1182"/>
                    <a:pt x="1258" y="1067"/>
                  </a:cubicBezTo>
                  <a:cubicBezTo>
                    <a:pt x="1224" y="1042"/>
                    <a:pt x="1179" y="995"/>
                    <a:pt x="1133" y="934"/>
                  </a:cubicBezTo>
                  <a:cubicBezTo>
                    <a:pt x="1207" y="939"/>
                    <a:pt x="1294" y="913"/>
                    <a:pt x="1382" y="857"/>
                  </a:cubicBezTo>
                  <a:cubicBezTo>
                    <a:pt x="1427" y="829"/>
                    <a:pt x="1482" y="782"/>
                    <a:pt x="1544" y="727"/>
                  </a:cubicBezTo>
                  <a:cubicBezTo>
                    <a:pt x="1420" y="728"/>
                    <a:pt x="1280" y="722"/>
                    <a:pt x="1169" y="639"/>
                  </a:cubicBezTo>
                  <a:cubicBezTo>
                    <a:pt x="1126" y="607"/>
                    <a:pt x="1056" y="523"/>
                    <a:pt x="1002" y="425"/>
                  </a:cubicBezTo>
                  <a:cubicBezTo>
                    <a:pt x="1061" y="466"/>
                    <a:pt x="1155" y="456"/>
                    <a:pt x="1250" y="396"/>
                  </a:cubicBezTo>
                  <a:cubicBezTo>
                    <a:pt x="1282" y="376"/>
                    <a:pt x="1320" y="343"/>
                    <a:pt x="1363" y="305"/>
                  </a:cubicBezTo>
                  <a:cubicBezTo>
                    <a:pt x="1277" y="305"/>
                    <a:pt x="1179" y="301"/>
                    <a:pt x="1102" y="243"/>
                  </a:cubicBezTo>
                  <a:cubicBezTo>
                    <a:pt x="1059" y="212"/>
                    <a:pt x="979" y="108"/>
                    <a:pt x="946" y="7"/>
                  </a:cubicBezTo>
                  <a:cubicBezTo>
                    <a:pt x="946" y="0"/>
                    <a:pt x="946" y="0"/>
                    <a:pt x="946" y="0"/>
                  </a:cubicBezTo>
                  <a:cubicBezTo>
                    <a:pt x="945" y="3"/>
                    <a:pt x="945" y="3"/>
                    <a:pt x="945" y="3"/>
                  </a:cubicBezTo>
                  <a:cubicBezTo>
                    <a:pt x="944" y="0"/>
                    <a:pt x="944" y="0"/>
                    <a:pt x="944" y="0"/>
                  </a:cubicBezTo>
                  <a:cubicBezTo>
                    <a:pt x="944" y="7"/>
                    <a:pt x="944" y="7"/>
                    <a:pt x="944" y="7"/>
                  </a:cubicBezTo>
                  <a:cubicBezTo>
                    <a:pt x="911" y="108"/>
                    <a:pt x="831" y="212"/>
                    <a:pt x="788" y="243"/>
                  </a:cubicBezTo>
                  <a:cubicBezTo>
                    <a:pt x="711" y="301"/>
                    <a:pt x="613" y="305"/>
                    <a:pt x="527" y="305"/>
                  </a:cubicBezTo>
                  <a:cubicBezTo>
                    <a:pt x="570" y="343"/>
                    <a:pt x="608" y="376"/>
                    <a:pt x="639" y="396"/>
                  </a:cubicBezTo>
                  <a:cubicBezTo>
                    <a:pt x="735" y="456"/>
                    <a:pt x="829" y="466"/>
                    <a:pt x="888" y="425"/>
                  </a:cubicBezTo>
                  <a:cubicBezTo>
                    <a:pt x="834" y="523"/>
                    <a:pt x="764" y="607"/>
                    <a:pt x="721" y="639"/>
                  </a:cubicBezTo>
                  <a:cubicBezTo>
                    <a:pt x="610" y="722"/>
                    <a:pt x="470" y="728"/>
                    <a:pt x="347" y="727"/>
                  </a:cubicBezTo>
                  <a:cubicBezTo>
                    <a:pt x="408" y="782"/>
                    <a:pt x="463" y="829"/>
                    <a:pt x="508" y="857"/>
                  </a:cubicBezTo>
                  <a:cubicBezTo>
                    <a:pt x="596" y="913"/>
                    <a:pt x="684" y="939"/>
                    <a:pt x="757" y="934"/>
                  </a:cubicBezTo>
                  <a:cubicBezTo>
                    <a:pt x="711" y="995"/>
                    <a:pt x="666" y="1042"/>
                    <a:pt x="632" y="1067"/>
                  </a:cubicBezTo>
                  <a:cubicBezTo>
                    <a:pt x="477" y="1182"/>
                    <a:pt x="282" y="1190"/>
                    <a:pt x="110" y="1190"/>
                  </a:cubicBezTo>
                  <a:cubicBezTo>
                    <a:pt x="196" y="1265"/>
                    <a:pt x="273" y="1332"/>
                    <a:pt x="335" y="1371"/>
                  </a:cubicBezTo>
                  <a:cubicBezTo>
                    <a:pt x="437" y="1436"/>
                    <a:pt x="539" y="1471"/>
                    <a:pt x="630" y="1478"/>
                  </a:cubicBezTo>
                  <a:cubicBezTo>
                    <a:pt x="616" y="1491"/>
                    <a:pt x="603" y="1502"/>
                    <a:pt x="591" y="1511"/>
                  </a:cubicBezTo>
                  <a:cubicBezTo>
                    <a:pt x="416" y="1641"/>
                    <a:pt x="195" y="1651"/>
                    <a:pt x="0" y="1650"/>
                  </a:cubicBezTo>
                  <a:cubicBezTo>
                    <a:pt x="98" y="1736"/>
                    <a:pt x="184" y="1811"/>
                    <a:pt x="255" y="1855"/>
                  </a:cubicBezTo>
                  <a:cubicBezTo>
                    <a:pt x="506" y="2015"/>
                    <a:pt x="756" y="2019"/>
                    <a:pt x="877" y="1867"/>
                  </a:cubicBezTo>
                  <a:cubicBezTo>
                    <a:pt x="877" y="2488"/>
                    <a:pt x="877" y="2488"/>
                    <a:pt x="877" y="2488"/>
                  </a:cubicBezTo>
                  <a:cubicBezTo>
                    <a:pt x="1013" y="2488"/>
                    <a:pt x="1013" y="2488"/>
                    <a:pt x="1013" y="2488"/>
                  </a:cubicBezTo>
                  <a:cubicBezTo>
                    <a:pt x="1013" y="1867"/>
                    <a:pt x="1013" y="1867"/>
                    <a:pt x="1013" y="1867"/>
                  </a:cubicBezTo>
                  <a:cubicBezTo>
                    <a:pt x="1134" y="2019"/>
                    <a:pt x="1384" y="2015"/>
                    <a:pt x="1635" y="1855"/>
                  </a:cubicBezTo>
                  <a:cubicBezTo>
                    <a:pt x="1706" y="1811"/>
                    <a:pt x="1793" y="1736"/>
                    <a:pt x="1890" y="1650"/>
                  </a:cubicBezTo>
                  <a:cubicBezTo>
                    <a:pt x="1696" y="1651"/>
                    <a:pt x="1474" y="1641"/>
                    <a:pt x="1299" y="1511"/>
                  </a:cubicBezTo>
                  <a:close/>
                </a:path>
              </a:pathLst>
            </a:custGeom>
            <a:gradFill>
              <a:gsLst>
                <a:gs pos="100000">
                  <a:srgbClr val="E3EDE8"/>
                </a:gs>
                <a:gs pos="0">
                  <a:schemeClr val="bg1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66"/>
            <p:cNvSpPr>
              <a:spLocks/>
            </p:cNvSpPr>
            <p:nvPr/>
          </p:nvSpPr>
          <p:spPr bwMode="auto">
            <a:xfrm>
              <a:off x="937821" y="3268191"/>
              <a:ext cx="9216822" cy="1947277"/>
            </a:xfrm>
            <a:custGeom>
              <a:avLst/>
              <a:gdLst>
                <a:gd name="T0" fmla="*/ 2628 w 13433"/>
                <a:gd name="T1" fmla="*/ 2302 h 2837"/>
                <a:gd name="T2" fmla="*/ 4433 w 13433"/>
                <a:gd name="T3" fmla="*/ 2837 h 2837"/>
                <a:gd name="T4" fmla="*/ 11032 w 13433"/>
                <a:gd name="T5" fmla="*/ 2120 h 2837"/>
                <a:gd name="T6" fmla="*/ 11733 w 13433"/>
                <a:gd name="T7" fmla="*/ 1746 h 2837"/>
                <a:gd name="T8" fmla="*/ 13433 w 13433"/>
                <a:gd name="T9" fmla="*/ 757 h 2837"/>
                <a:gd name="T10" fmla="*/ 6498 w 13433"/>
                <a:gd name="T11" fmla="*/ 90 h 2837"/>
                <a:gd name="T12" fmla="*/ 0 w 13433"/>
                <a:gd name="T13" fmla="*/ 374 h 2837"/>
                <a:gd name="T14" fmla="*/ 2628 w 13433"/>
                <a:gd name="T15" fmla="*/ 2302 h 2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33" h="2837">
                  <a:moveTo>
                    <a:pt x="2628" y="2302"/>
                  </a:moveTo>
                  <a:cubicBezTo>
                    <a:pt x="3225" y="2475"/>
                    <a:pt x="3827" y="2671"/>
                    <a:pt x="4433" y="2837"/>
                  </a:cubicBezTo>
                  <a:cubicBezTo>
                    <a:pt x="6595" y="2804"/>
                    <a:pt x="8835" y="2455"/>
                    <a:pt x="11032" y="2120"/>
                  </a:cubicBezTo>
                  <a:cubicBezTo>
                    <a:pt x="11270" y="2004"/>
                    <a:pt x="11504" y="1880"/>
                    <a:pt x="11733" y="1746"/>
                  </a:cubicBezTo>
                  <a:cubicBezTo>
                    <a:pt x="12287" y="1422"/>
                    <a:pt x="12840" y="962"/>
                    <a:pt x="13433" y="757"/>
                  </a:cubicBezTo>
                  <a:cubicBezTo>
                    <a:pt x="11221" y="314"/>
                    <a:pt x="9014" y="0"/>
                    <a:pt x="6498" y="90"/>
                  </a:cubicBezTo>
                  <a:cubicBezTo>
                    <a:pt x="4558" y="159"/>
                    <a:pt x="2230" y="385"/>
                    <a:pt x="0" y="374"/>
                  </a:cubicBezTo>
                  <a:cubicBezTo>
                    <a:pt x="786" y="1206"/>
                    <a:pt x="1622" y="2013"/>
                    <a:pt x="2628" y="2302"/>
                  </a:cubicBezTo>
                  <a:close/>
                </a:path>
              </a:pathLst>
            </a:custGeom>
            <a:gradFill>
              <a:gsLst>
                <a:gs pos="100000">
                  <a:srgbClr val="AFCDBD"/>
                </a:gs>
                <a:gs pos="0">
                  <a:srgbClr val="EFF5F2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71" name="Freeform 67"/>
          <p:cNvSpPr>
            <a:spLocks/>
          </p:cNvSpPr>
          <p:nvPr/>
        </p:nvSpPr>
        <p:spPr bwMode="auto">
          <a:xfrm>
            <a:off x="3585883" y="2713962"/>
            <a:ext cx="10706110" cy="4017902"/>
          </a:xfrm>
          <a:custGeom>
            <a:avLst/>
            <a:gdLst>
              <a:gd name="T0" fmla="*/ 9632 w 13478"/>
              <a:gd name="T1" fmla="*/ 678 h 5057"/>
              <a:gd name="T2" fmla="*/ 2249 w 13478"/>
              <a:gd name="T3" fmla="*/ 2973 h 5057"/>
              <a:gd name="T4" fmla="*/ 0 w 13478"/>
              <a:gd name="T5" fmla="*/ 3094 h 5057"/>
              <a:gd name="T6" fmla="*/ 3562 w 13478"/>
              <a:gd name="T7" fmla="*/ 5057 h 5057"/>
              <a:gd name="T8" fmla="*/ 13478 w 13478"/>
              <a:gd name="T9" fmla="*/ 4699 h 5057"/>
              <a:gd name="T10" fmla="*/ 13478 w 13478"/>
              <a:gd name="T11" fmla="*/ 287 h 5057"/>
              <a:gd name="T12" fmla="*/ 9632 w 13478"/>
              <a:gd name="T13" fmla="*/ 678 h 50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478" h="5057">
                <a:moveTo>
                  <a:pt x="9632" y="678"/>
                </a:moveTo>
                <a:cubicBezTo>
                  <a:pt x="7139" y="1435"/>
                  <a:pt x="4882" y="2728"/>
                  <a:pt x="2249" y="2973"/>
                </a:cubicBezTo>
                <a:cubicBezTo>
                  <a:pt x="1586" y="3035"/>
                  <a:pt x="794" y="3109"/>
                  <a:pt x="0" y="3094"/>
                </a:cubicBezTo>
                <a:cubicBezTo>
                  <a:pt x="1191" y="3745"/>
                  <a:pt x="2390" y="4387"/>
                  <a:pt x="3562" y="5057"/>
                </a:cubicBezTo>
                <a:cubicBezTo>
                  <a:pt x="6867" y="4881"/>
                  <a:pt x="10172" y="4645"/>
                  <a:pt x="13478" y="4699"/>
                </a:cubicBezTo>
                <a:cubicBezTo>
                  <a:pt x="13478" y="287"/>
                  <a:pt x="13478" y="287"/>
                  <a:pt x="13478" y="287"/>
                </a:cubicBezTo>
                <a:cubicBezTo>
                  <a:pt x="12266" y="0"/>
                  <a:pt x="10876" y="300"/>
                  <a:pt x="9632" y="678"/>
                </a:cubicBezTo>
                <a:close/>
              </a:path>
            </a:pathLst>
          </a:custGeom>
          <a:gradFill>
            <a:gsLst>
              <a:gs pos="100000">
                <a:srgbClr val="AFCDBD"/>
              </a:gs>
              <a:gs pos="0">
                <a:srgbClr val="E8F0EC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7" name="Freeform 76"/>
          <p:cNvSpPr>
            <a:spLocks noEditPoints="1"/>
          </p:cNvSpPr>
          <p:nvPr/>
        </p:nvSpPr>
        <p:spPr bwMode="auto">
          <a:xfrm rot="20886116">
            <a:off x="1014397" y="1668264"/>
            <a:ext cx="3369999" cy="783322"/>
          </a:xfrm>
          <a:custGeom>
            <a:avLst/>
            <a:gdLst>
              <a:gd name="T0" fmla="*/ 2096 w 2239"/>
              <a:gd name="T1" fmla="*/ 238 h 518"/>
              <a:gd name="T2" fmla="*/ 2057 w 2239"/>
              <a:gd name="T3" fmla="*/ 219 h 518"/>
              <a:gd name="T4" fmla="*/ 2003 w 2239"/>
              <a:gd name="T5" fmla="*/ 174 h 518"/>
              <a:gd name="T6" fmla="*/ 1948 w 2239"/>
              <a:gd name="T7" fmla="*/ 167 h 518"/>
              <a:gd name="T8" fmla="*/ 1987 w 2239"/>
              <a:gd name="T9" fmla="*/ 267 h 518"/>
              <a:gd name="T10" fmla="*/ 2014 w 2239"/>
              <a:gd name="T11" fmla="*/ 298 h 518"/>
              <a:gd name="T12" fmla="*/ 2118 w 2239"/>
              <a:gd name="T13" fmla="*/ 359 h 518"/>
              <a:gd name="T14" fmla="*/ 1748 w 2239"/>
              <a:gd name="T15" fmla="*/ 291 h 518"/>
              <a:gd name="T16" fmla="*/ 1700 w 2239"/>
              <a:gd name="T17" fmla="*/ 223 h 518"/>
              <a:gd name="T18" fmla="*/ 1661 w 2239"/>
              <a:gd name="T19" fmla="*/ 192 h 518"/>
              <a:gd name="T20" fmla="*/ 1609 w 2239"/>
              <a:gd name="T21" fmla="*/ 188 h 518"/>
              <a:gd name="T22" fmla="*/ 1629 w 2239"/>
              <a:gd name="T23" fmla="*/ 286 h 518"/>
              <a:gd name="T24" fmla="*/ 1615 w 2239"/>
              <a:gd name="T25" fmla="*/ 303 h 518"/>
              <a:gd name="T26" fmla="*/ 1698 w 2239"/>
              <a:gd name="T27" fmla="*/ 313 h 518"/>
              <a:gd name="T28" fmla="*/ 1352 w 2239"/>
              <a:gd name="T29" fmla="*/ 215 h 518"/>
              <a:gd name="T30" fmla="*/ 1298 w 2239"/>
              <a:gd name="T31" fmla="*/ 154 h 518"/>
              <a:gd name="T32" fmla="*/ 1268 w 2239"/>
              <a:gd name="T33" fmla="*/ 126 h 518"/>
              <a:gd name="T34" fmla="*/ 1235 w 2239"/>
              <a:gd name="T35" fmla="*/ 104 h 518"/>
              <a:gd name="T36" fmla="*/ 1216 w 2239"/>
              <a:gd name="T37" fmla="*/ 147 h 518"/>
              <a:gd name="T38" fmla="*/ 1161 w 2239"/>
              <a:gd name="T39" fmla="*/ 164 h 518"/>
              <a:gd name="T40" fmla="*/ 1275 w 2239"/>
              <a:gd name="T41" fmla="*/ 217 h 518"/>
              <a:gd name="T42" fmla="*/ 853 w 2239"/>
              <a:gd name="T43" fmla="*/ 141 h 518"/>
              <a:gd name="T44" fmla="*/ 815 w 2239"/>
              <a:gd name="T45" fmla="*/ 69 h 518"/>
              <a:gd name="T46" fmla="*/ 779 w 2239"/>
              <a:gd name="T47" fmla="*/ 24 h 518"/>
              <a:gd name="T48" fmla="*/ 736 w 2239"/>
              <a:gd name="T49" fmla="*/ 13 h 518"/>
              <a:gd name="T50" fmla="*/ 699 w 2239"/>
              <a:gd name="T51" fmla="*/ 77 h 518"/>
              <a:gd name="T52" fmla="*/ 692 w 2239"/>
              <a:gd name="T53" fmla="*/ 123 h 518"/>
              <a:gd name="T54" fmla="*/ 794 w 2239"/>
              <a:gd name="T55" fmla="*/ 127 h 518"/>
              <a:gd name="T56" fmla="*/ 358 w 2239"/>
              <a:gd name="T57" fmla="*/ 164 h 518"/>
              <a:gd name="T58" fmla="*/ 275 w 2239"/>
              <a:gd name="T59" fmla="*/ 134 h 518"/>
              <a:gd name="T60" fmla="*/ 226 w 2239"/>
              <a:gd name="T61" fmla="*/ 132 h 518"/>
              <a:gd name="T62" fmla="*/ 171 w 2239"/>
              <a:gd name="T63" fmla="*/ 191 h 518"/>
              <a:gd name="T64" fmla="*/ 137 w 2239"/>
              <a:gd name="T65" fmla="*/ 229 h 518"/>
              <a:gd name="T66" fmla="*/ 92 w 2239"/>
              <a:gd name="T67" fmla="*/ 232 h 518"/>
              <a:gd name="T68" fmla="*/ 4 w 2239"/>
              <a:gd name="T69" fmla="*/ 265 h 518"/>
              <a:gd name="T70" fmla="*/ 157 w 2239"/>
              <a:gd name="T71" fmla="*/ 434 h 518"/>
              <a:gd name="T72" fmla="*/ 538 w 2239"/>
              <a:gd name="T73" fmla="*/ 261 h 518"/>
              <a:gd name="T74" fmla="*/ 660 w 2239"/>
              <a:gd name="T75" fmla="*/ 299 h 518"/>
              <a:gd name="T76" fmla="*/ 896 w 2239"/>
              <a:gd name="T77" fmla="*/ 296 h 518"/>
              <a:gd name="T78" fmla="*/ 899 w 2239"/>
              <a:gd name="T79" fmla="*/ 226 h 518"/>
              <a:gd name="T80" fmla="*/ 1117 w 2239"/>
              <a:gd name="T81" fmla="*/ 313 h 518"/>
              <a:gd name="T82" fmla="*/ 1328 w 2239"/>
              <a:gd name="T83" fmla="*/ 381 h 518"/>
              <a:gd name="T84" fmla="*/ 1337 w 2239"/>
              <a:gd name="T85" fmla="*/ 344 h 518"/>
              <a:gd name="T86" fmla="*/ 1526 w 2239"/>
              <a:gd name="T87" fmla="*/ 434 h 518"/>
              <a:gd name="T88" fmla="*/ 1719 w 2239"/>
              <a:gd name="T89" fmla="*/ 475 h 518"/>
              <a:gd name="T90" fmla="*/ 1761 w 2239"/>
              <a:gd name="T91" fmla="*/ 439 h 518"/>
              <a:gd name="T92" fmla="*/ 1945 w 2239"/>
              <a:gd name="T93" fmla="*/ 474 h 518"/>
              <a:gd name="T94" fmla="*/ 2132 w 2239"/>
              <a:gd name="T95" fmla="*/ 423 h 518"/>
              <a:gd name="T96" fmla="*/ 2214 w 2239"/>
              <a:gd name="T97" fmla="*/ 367 h 518"/>
              <a:gd name="T98" fmla="*/ 2032 w 2239"/>
              <a:gd name="T99" fmla="*/ 229 h 518"/>
              <a:gd name="T100" fmla="*/ 1646 w 2239"/>
              <a:gd name="T101" fmla="*/ 272 h 518"/>
              <a:gd name="T102" fmla="*/ 1241 w 2239"/>
              <a:gd name="T103" fmla="*/ 141 h 518"/>
              <a:gd name="T104" fmla="*/ 742 w 2239"/>
              <a:gd name="T105" fmla="*/ 97 h 518"/>
              <a:gd name="T106" fmla="*/ 794 w 2239"/>
              <a:gd name="T107" fmla="*/ 90 h 518"/>
              <a:gd name="T108" fmla="*/ 302 w 2239"/>
              <a:gd name="T109" fmla="*/ 219 h 518"/>
              <a:gd name="T110" fmla="*/ 263 w 2239"/>
              <a:gd name="T111" fmla="*/ 177 h 518"/>
              <a:gd name="T112" fmla="*/ 306 w 2239"/>
              <a:gd name="T113" fmla="*/ 311 h 518"/>
              <a:gd name="T114" fmla="*/ 338 w 2239"/>
              <a:gd name="T115" fmla="*/ 281 h 518"/>
              <a:gd name="T116" fmla="*/ 325 w 2239"/>
              <a:gd name="T117" fmla="*/ 235 h 518"/>
              <a:gd name="T118" fmla="*/ 152 w 2239"/>
              <a:gd name="T119" fmla="*/ 216 h 518"/>
              <a:gd name="T120" fmla="*/ 110 w 2239"/>
              <a:gd name="T121" fmla="*/ 227 h 518"/>
              <a:gd name="T122" fmla="*/ 422 w 2239"/>
              <a:gd name="T123" fmla="*/ 359 h 518"/>
              <a:gd name="T124" fmla="*/ 408 w 2239"/>
              <a:gd name="T125" fmla="*/ 247 h 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39" h="518">
                <a:moveTo>
                  <a:pt x="2214" y="367"/>
                </a:moveTo>
                <a:cubicBezTo>
                  <a:pt x="2204" y="370"/>
                  <a:pt x="2195" y="375"/>
                  <a:pt x="2193" y="373"/>
                </a:cubicBezTo>
                <a:cubicBezTo>
                  <a:pt x="2190" y="372"/>
                  <a:pt x="2191" y="367"/>
                  <a:pt x="2191" y="367"/>
                </a:cubicBezTo>
                <a:cubicBezTo>
                  <a:pt x="2192" y="351"/>
                  <a:pt x="2180" y="313"/>
                  <a:pt x="2155" y="296"/>
                </a:cubicBezTo>
                <a:cubicBezTo>
                  <a:pt x="2130" y="278"/>
                  <a:pt x="2127" y="275"/>
                  <a:pt x="2125" y="270"/>
                </a:cubicBezTo>
                <a:cubicBezTo>
                  <a:pt x="2124" y="265"/>
                  <a:pt x="2133" y="262"/>
                  <a:pt x="2138" y="258"/>
                </a:cubicBezTo>
                <a:cubicBezTo>
                  <a:pt x="2144" y="255"/>
                  <a:pt x="2143" y="247"/>
                  <a:pt x="2142" y="246"/>
                </a:cubicBezTo>
                <a:cubicBezTo>
                  <a:pt x="2142" y="245"/>
                  <a:pt x="2143" y="243"/>
                  <a:pt x="2143" y="239"/>
                </a:cubicBezTo>
                <a:cubicBezTo>
                  <a:pt x="2144" y="235"/>
                  <a:pt x="2135" y="237"/>
                  <a:pt x="2130" y="238"/>
                </a:cubicBezTo>
                <a:cubicBezTo>
                  <a:pt x="2125" y="240"/>
                  <a:pt x="2121" y="240"/>
                  <a:pt x="2116" y="239"/>
                </a:cubicBezTo>
                <a:cubicBezTo>
                  <a:pt x="2112" y="238"/>
                  <a:pt x="2101" y="237"/>
                  <a:pt x="2096" y="238"/>
                </a:cubicBezTo>
                <a:cubicBezTo>
                  <a:pt x="2092" y="239"/>
                  <a:pt x="2087" y="237"/>
                  <a:pt x="2082" y="234"/>
                </a:cubicBezTo>
                <a:cubicBezTo>
                  <a:pt x="2078" y="231"/>
                  <a:pt x="2081" y="223"/>
                  <a:pt x="2082" y="218"/>
                </a:cubicBezTo>
                <a:cubicBezTo>
                  <a:pt x="2084" y="214"/>
                  <a:pt x="2087" y="210"/>
                  <a:pt x="2090" y="209"/>
                </a:cubicBezTo>
                <a:cubicBezTo>
                  <a:pt x="2094" y="207"/>
                  <a:pt x="2098" y="203"/>
                  <a:pt x="2090" y="198"/>
                </a:cubicBezTo>
                <a:cubicBezTo>
                  <a:pt x="2081" y="194"/>
                  <a:pt x="2075" y="203"/>
                  <a:pt x="2074" y="207"/>
                </a:cubicBezTo>
                <a:cubicBezTo>
                  <a:pt x="2072" y="210"/>
                  <a:pt x="2071" y="222"/>
                  <a:pt x="2070" y="226"/>
                </a:cubicBezTo>
                <a:cubicBezTo>
                  <a:pt x="2068" y="229"/>
                  <a:pt x="2067" y="222"/>
                  <a:pt x="2066" y="218"/>
                </a:cubicBezTo>
                <a:cubicBezTo>
                  <a:pt x="2066" y="213"/>
                  <a:pt x="2067" y="209"/>
                  <a:pt x="2068" y="205"/>
                </a:cubicBezTo>
                <a:cubicBezTo>
                  <a:pt x="2070" y="201"/>
                  <a:pt x="2071" y="191"/>
                  <a:pt x="2062" y="191"/>
                </a:cubicBezTo>
                <a:cubicBezTo>
                  <a:pt x="2053" y="192"/>
                  <a:pt x="2057" y="207"/>
                  <a:pt x="2058" y="212"/>
                </a:cubicBezTo>
                <a:cubicBezTo>
                  <a:pt x="2060" y="217"/>
                  <a:pt x="2060" y="221"/>
                  <a:pt x="2057" y="219"/>
                </a:cubicBezTo>
                <a:cubicBezTo>
                  <a:pt x="2055" y="217"/>
                  <a:pt x="2044" y="205"/>
                  <a:pt x="2044" y="205"/>
                </a:cubicBezTo>
                <a:cubicBezTo>
                  <a:pt x="2040" y="199"/>
                  <a:pt x="2038" y="189"/>
                  <a:pt x="2038" y="189"/>
                </a:cubicBezTo>
                <a:cubicBezTo>
                  <a:pt x="2037" y="184"/>
                  <a:pt x="2035" y="177"/>
                  <a:pt x="2040" y="176"/>
                </a:cubicBezTo>
                <a:cubicBezTo>
                  <a:pt x="2045" y="176"/>
                  <a:pt x="2044" y="170"/>
                  <a:pt x="2044" y="165"/>
                </a:cubicBezTo>
                <a:cubicBezTo>
                  <a:pt x="2043" y="161"/>
                  <a:pt x="2035" y="159"/>
                  <a:pt x="2030" y="170"/>
                </a:cubicBezTo>
                <a:cubicBezTo>
                  <a:pt x="2025" y="181"/>
                  <a:pt x="2029" y="197"/>
                  <a:pt x="2032" y="204"/>
                </a:cubicBezTo>
                <a:cubicBezTo>
                  <a:pt x="2036" y="210"/>
                  <a:pt x="2031" y="210"/>
                  <a:pt x="2027" y="207"/>
                </a:cubicBezTo>
                <a:cubicBezTo>
                  <a:pt x="2023" y="204"/>
                  <a:pt x="2018" y="193"/>
                  <a:pt x="2016" y="187"/>
                </a:cubicBezTo>
                <a:cubicBezTo>
                  <a:pt x="2013" y="181"/>
                  <a:pt x="2015" y="175"/>
                  <a:pt x="2015" y="175"/>
                </a:cubicBezTo>
                <a:cubicBezTo>
                  <a:pt x="2016" y="169"/>
                  <a:pt x="2014" y="168"/>
                  <a:pt x="2011" y="166"/>
                </a:cubicBezTo>
                <a:cubicBezTo>
                  <a:pt x="2009" y="165"/>
                  <a:pt x="2003" y="165"/>
                  <a:pt x="2003" y="174"/>
                </a:cubicBezTo>
                <a:cubicBezTo>
                  <a:pt x="2003" y="184"/>
                  <a:pt x="2011" y="201"/>
                  <a:pt x="2015" y="209"/>
                </a:cubicBezTo>
                <a:cubicBezTo>
                  <a:pt x="2019" y="218"/>
                  <a:pt x="2011" y="213"/>
                  <a:pt x="2003" y="209"/>
                </a:cubicBezTo>
                <a:cubicBezTo>
                  <a:pt x="1996" y="204"/>
                  <a:pt x="1996" y="203"/>
                  <a:pt x="1995" y="199"/>
                </a:cubicBezTo>
                <a:cubicBezTo>
                  <a:pt x="1994" y="196"/>
                  <a:pt x="1987" y="183"/>
                  <a:pt x="1985" y="179"/>
                </a:cubicBezTo>
                <a:cubicBezTo>
                  <a:pt x="1984" y="175"/>
                  <a:pt x="1986" y="174"/>
                  <a:pt x="1985" y="168"/>
                </a:cubicBezTo>
                <a:cubicBezTo>
                  <a:pt x="1985" y="162"/>
                  <a:pt x="1974" y="162"/>
                  <a:pt x="1974" y="171"/>
                </a:cubicBezTo>
                <a:cubicBezTo>
                  <a:pt x="1973" y="180"/>
                  <a:pt x="1981" y="194"/>
                  <a:pt x="1987" y="203"/>
                </a:cubicBezTo>
                <a:cubicBezTo>
                  <a:pt x="1993" y="212"/>
                  <a:pt x="1989" y="209"/>
                  <a:pt x="1984" y="208"/>
                </a:cubicBezTo>
                <a:cubicBezTo>
                  <a:pt x="1979" y="206"/>
                  <a:pt x="1968" y="196"/>
                  <a:pt x="1965" y="189"/>
                </a:cubicBezTo>
                <a:cubicBezTo>
                  <a:pt x="1961" y="183"/>
                  <a:pt x="1960" y="173"/>
                  <a:pt x="1958" y="167"/>
                </a:cubicBezTo>
                <a:cubicBezTo>
                  <a:pt x="1957" y="160"/>
                  <a:pt x="1950" y="161"/>
                  <a:pt x="1948" y="167"/>
                </a:cubicBezTo>
                <a:cubicBezTo>
                  <a:pt x="1947" y="174"/>
                  <a:pt x="1953" y="186"/>
                  <a:pt x="1961" y="199"/>
                </a:cubicBezTo>
                <a:cubicBezTo>
                  <a:pt x="1970" y="212"/>
                  <a:pt x="1975" y="215"/>
                  <a:pt x="1990" y="221"/>
                </a:cubicBezTo>
                <a:cubicBezTo>
                  <a:pt x="2004" y="227"/>
                  <a:pt x="1997" y="228"/>
                  <a:pt x="1987" y="231"/>
                </a:cubicBezTo>
                <a:cubicBezTo>
                  <a:pt x="1976" y="235"/>
                  <a:pt x="1973" y="231"/>
                  <a:pt x="1969" y="228"/>
                </a:cubicBezTo>
                <a:cubicBezTo>
                  <a:pt x="1966" y="224"/>
                  <a:pt x="1957" y="231"/>
                  <a:pt x="1962" y="238"/>
                </a:cubicBezTo>
                <a:cubicBezTo>
                  <a:pt x="1966" y="246"/>
                  <a:pt x="1980" y="242"/>
                  <a:pt x="1985" y="242"/>
                </a:cubicBezTo>
                <a:cubicBezTo>
                  <a:pt x="1990" y="241"/>
                  <a:pt x="1988" y="246"/>
                  <a:pt x="1990" y="250"/>
                </a:cubicBezTo>
                <a:cubicBezTo>
                  <a:pt x="1993" y="255"/>
                  <a:pt x="2000" y="258"/>
                  <a:pt x="2010" y="262"/>
                </a:cubicBezTo>
                <a:cubicBezTo>
                  <a:pt x="2021" y="266"/>
                  <a:pt x="2023" y="270"/>
                  <a:pt x="2016" y="275"/>
                </a:cubicBezTo>
                <a:cubicBezTo>
                  <a:pt x="2009" y="280"/>
                  <a:pt x="2000" y="278"/>
                  <a:pt x="1994" y="277"/>
                </a:cubicBezTo>
                <a:cubicBezTo>
                  <a:pt x="1988" y="275"/>
                  <a:pt x="1988" y="272"/>
                  <a:pt x="1987" y="267"/>
                </a:cubicBezTo>
                <a:cubicBezTo>
                  <a:pt x="1987" y="261"/>
                  <a:pt x="1979" y="255"/>
                  <a:pt x="1974" y="263"/>
                </a:cubicBezTo>
                <a:cubicBezTo>
                  <a:pt x="1969" y="270"/>
                  <a:pt x="1976" y="277"/>
                  <a:pt x="1983" y="280"/>
                </a:cubicBezTo>
                <a:cubicBezTo>
                  <a:pt x="1989" y="282"/>
                  <a:pt x="1997" y="287"/>
                  <a:pt x="1992" y="291"/>
                </a:cubicBezTo>
                <a:cubicBezTo>
                  <a:pt x="1987" y="295"/>
                  <a:pt x="1980" y="294"/>
                  <a:pt x="1973" y="293"/>
                </a:cubicBezTo>
                <a:cubicBezTo>
                  <a:pt x="1966" y="291"/>
                  <a:pt x="1965" y="288"/>
                  <a:pt x="1964" y="284"/>
                </a:cubicBezTo>
                <a:cubicBezTo>
                  <a:pt x="1963" y="280"/>
                  <a:pt x="1960" y="278"/>
                  <a:pt x="1955" y="279"/>
                </a:cubicBezTo>
                <a:cubicBezTo>
                  <a:pt x="1951" y="280"/>
                  <a:pt x="1948" y="287"/>
                  <a:pt x="1950" y="291"/>
                </a:cubicBezTo>
                <a:cubicBezTo>
                  <a:pt x="1953" y="296"/>
                  <a:pt x="1963" y="304"/>
                  <a:pt x="1980" y="306"/>
                </a:cubicBezTo>
                <a:cubicBezTo>
                  <a:pt x="1996" y="307"/>
                  <a:pt x="2005" y="301"/>
                  <a:pt x="2009" y="296"/>
                </a:cubicBezTo>
                <a:cubicBezTo>
                  <a:pt x="2013" y="290"/>
                  <a:pt x="2019" y="287"/>
                  <a:pt x="2021" y="289"/>
                </a:cubicBezTo>
                <a:cubicBezTo>
                  <a:pt x="2024" y="291"/>
                  <a:pt x="2022" y="295"/>
                  <a:pt x="2014" y="298"/>
                </a:cubicBezTo>
                <a:cubicBezTo>
                  <a:pt x="2006" y="301"/>
                  <a:pt x="2012" y="316"/>
                  <a:pt x="2022" y="313"/>
                </a:cubicBezTo>
                <a:cubicBezTo>
                  <a:pt x="2032" y="309"/>
                  <a:pt x="2040" y="280"/>
                  <a:pt x="2040" y="274"/>
                </a:cubicBezTo>
                <a:cubicBezTo>
                  <a:pt x="2041" y="268"/>
                  <a:pt x="2045" y="260"/>
                  <a:pt x="2054" y="254"/>
                </a:cubicBezTo>
                <a:cubicBezTo>
                  <a:pt x="2064" y="248"/>
                  <a:pt x="2069" y="254"/>
                  <a:pt x="2069" y="254"/>
                </a:cubicBezTo>
                <a:cubicBezTo>
                  <a:pt x="2077" y="260"/>
                  <a:pt x="2062" y="263"/>
                  <a:pt x="2064" y="268"/>
                </a:cubicBezTo>
                <a:cubicBezTo>
                  <a:pt x="2066" y="272"/>
                  <a:pt x="2072" y="269"/>
                  <a:pt x="2075" y="272"/>
                </a:cubicBezTo>
                <a:cubicBezTo>
                  <a:pt x="2077" y="276"/>
                  <a:pt x="2072" y="282"/>
                  <a:pt x="2076" y="284"/>
                </a:cubicBezTo>
                <a:cubicBezTo>
                  <a:pt x="2080" y="286"/>
                  <a:pt x="2084" y="281"/>
                  <a:pt x="2084" y="278"/>
                </a:cubicBezTo>
                <a:cubicBezTo>
                  <a:pt x="2085" y="275"/>
                  <a:pt x="2088" y="274"/>
                  <a:pt x="2091" y="277"/>
                </a:cubicBezTo>
                <a:cubicBezTo>
                  <a:pt x="2093" y="279"/>
                  <a:pt x="2104" y="298"/>
                  <a:pt x="2113" y="313"/>
                </a:cubicBezTo>
                <a:cubicBezTo>
                  <a:pt x="2122" y="327"/>
                  <a:pt x="2127" y="352"/>
                  <a:pt x="2118" y="359"/>
                </a:cubicBezTo>
                <a:cubicBezTo>
                  <a:pt x="2109" y="366"/>
                  <a:pt x="2097" y="367"/>
                  <a:pt x="2079" y="359"/>
                </a:cubicBezTo>
                <a:cubicBezTo>
                  <a:pt x="2061" y="352"/>
                  <a:pt x="2036" y="352"/>
                  <a:pt x="2036" y="352"/>
                </a:cubicBezTo>
                <a:cubicBezTo>
                  <a:pt x="2026" y="338"/>
                  <a:pt x="2010" y="340"/>
                  <a:pt x="2013" y="353"/>
                </a:cubicBezTo>
                <a:cubicBezTo>
                  <a:pt x="2015" y="363"/>
                  <a:pt x="2021" y="369"/>
                  <a:pt x="2023" y="371"/>
                </a:cubicBezTo>
                <a:cubicBezTo>
                  <a:pt x="1898" y="440"/>
                  <a:pt x="1781" y="419"/>
                  <a:pt x="1766" y="415"/>
                </a:cubicBezTo>
                <a:cubicBezTo>
                  <a:pt x="1768" y="397"/>
                  <a:pt x="1765" y="371"/>
                  <a:pt x="1752" y="353"/>
                </a:cubicBezTo>
                <a:cubicBezTo>
                  <a:pt x="1734" y="328"/>
                  <a:pt x="1733" y="324"/>
                  <a:pt x="1733" y="319"/>
                </a:cubicBezTo>
                <a:cubicBezTo>
                  <a:pt x="1733" y="314"/>
                  <a:pt x="1743" y="313"/>
                  <a:pt x="1749" y="312"/>
                </a:cubicBezTo>
                <a:cubicBezTo>
                  <a:pt x="1755" y="311"/>
                  <a:pt x="1757" y="303"/>
                  <a:pt x="1757" y="302"/>
                </a:cubicBezTo>
                <a:cubicBezTo>
                  <a:pt x="1757" y="301"/>
                  <a:pt x="1758" y="299"/>
                  <a:pt x="1760" y="296"/>
                </a:cubicBezTo>
                <a:cubicBezTo>
                  <a:pt x="1762" y="293"/>
                  <a:pt x="1753" y="291"/>
                  <a:pt x="1748" y="291"/>
                </a:cubicBezTo>
                <a:cubicBezTo>
                  <a:pt x="1743" y="290"/>
                  <a:pt x="1739" y="289"/>
                  <a:pt x="1735" y="287"/>
                </a:cubicBezTo>
                <a:cubicBezTo>
                  <a:pt x="1731" y="284"/>
                  <a:pt x="1722" y="280"/>
                  <a:pt x="1717" y="279"/>
                </a:cubicBezTo>
                <a:cubicBezTo>
                  <a:pt x="1712" y="278"/>
                  <a:pt x="1708" y="275"/>
                  <a:pt x="1705" y="270"/>
                </a:cubicBezTo>
                <a:cubicBezTo>
                  <a:pt x="1702" y="266"/>
                  <a:pt x="1707" y="259"/>
                  <a:pt x="1710" y="255"/>
                </a:cubicBezTo>
                <a:cubicBezTo>
                  <a:pt x="1713" y="252"/>
                  <a:pt x="1717" y="249"/>
                  <a:pt x="1721" y="249"/>
                </a:cubicBezTo>
                <a:cubicBezTo>
                  <a:pt x="1725" y="249"/>
                  <a:pt x="1730" y="247"/>
                  <a:pt x="1724" y="239"/>
                </a:cubicBezTo>
                <a:cubicBezTo>
                  <a:pt x="1717" y="232"/>
                  <a:pt x="1709" y="238"/>
                  <a:pt x="1706" y="242"/>
                </a:cubicBezTo>
                <a:cubicBezTo>
                  <a:pt x="1703" y="245"/>
                  <a:pt x="1698" y="255"/>
                  <a:pt x="1696" y="258"/>
                </a:cubicBezTo>
                <a:cubicBezTo>
                  <a:pt x="1693" y="261"/>
                  <a:pt x="1695" y="254"/>
                  <a:pt x="1695" y="249"/>
                </a:cubicBezTo>
                <a:cubicBezTo>
                  <a:pt x="1696" y="245"/>
                  <a:pt x="1698" y="242"/>
                  <a:pt x="1701" y="238"/>
                </a:cubicBezTo>
                <a:cubicBezTo>
                  <a:pt x="1704" y="235"/>
                  <a:pt x="1709" y="226"/>
                  <a:pt x="1700" y="223"/>
                </a:cubicBezTo>
                <a:cubicBezTo>
                  <a:pt x="1692" y="221"/>
                  <a:pt x="1690" y="236"/>
                  <a:pt x="1690" y="241"/>
                </a:cubicBezTo>
                <a:cubicBezTo>
                  <a:pt x="1689" y="246"/>
                  <a:pt x="1688" y="250"/>
                  <a:pt x="1686" y="247"/>
                </a:cubicBezTo>
                <a:cubicBezTo>
                  <a:pt x="1685" y="245"/>
                  <a:pt x="1678" y="230"/>
                  <a:pt x="1678" y="230"/>
                </a:cubicBezTo>
                <a:cubicBezTo>
                  <a:pt x="1677" y="223"/>
                  <a:pt x="1678" y="213"/>
                  <a:pt x="1678" y="213"/>
                </a:cubicBezTo>
                <a:cubicBezTo>
                  <a:pt x="1679" y="208"/>
                  <a:pt x="1680" y="200"/>
                  <a:pt x="1685" y="202"/>
                </a:cubicBezTo>
                <a:cubicBezTo>
                  <a:pt x="1689" y="203"/>
                  <a:pt x="1691" y="197"/>
                  <a:pt x="1692" y="193"/>
                </a:cubicBezTo>
                <a:cubicBezTo>
                  <a:pt x="1693" y="188"/>
                  <a:pt x="1686" y="184"/>
                  <a:pt x="1677" y="192"/>
                </a:cubicBezTo>
                <a:cubicBezTo>
                  <a:pt x="1669" y="201"/>
                  <a:pt x="1667" y="217"/>
                  <a:pt x="1668" y="225"/>
                </a:cubicBezTo>
                <a:cubicBezTo>
                  <a:pt x="1669" y="232"/>
                  <a:pt x="1665" y="230"/>
                  <a:pt x="1662" y="226"/>
                </a:cubicBezTo>
                <a:cubicBezTo>
                  <a:pt x="1659" y="222"/>
                  <a:pt x="1658" y="210"/>
                  <a:pt x="1658" y="204"/>
                </a:cubicBezTo>
                <a:cubicBezTo>
                  <a:pt x="1658" y="197"/>
                  <a:pt x="1661" y="192"/>
                  <a:pt x="1661" y="192"/>
                </a:cubicBezTo>
                <a:cubicBezTo>
                  <a:pt x="1664" y="187"/>
                  <a:pt x="1664" y="185"/>
                  <a:pt x="1661" y="182"/>
                </a:cubicBezTo>
                <a:cubicBezTo>
                  <a:pt x="1659" y="181"/>
                  <a:pt x="1654" y="178"/>
                  <a:pt x="1650" y="187"/>
                </a:cubicBezTo>
                <a:cubicBezTo>
                  <a:pt x="1647" y="196"/>
                  <a:pt x="1649" y="215"/>
                  <a:pt x="1650" y="224"/>
                </a:cubicBezTo>
                <a:cubicBezTo>
                  <a:pt x="1651" y="233"/>
                  <a:pt x="1645" y="227"/>
                  <a:pt x="1639" y="220"/>
                </a:cubicBezTo>
                <a:cubicBezTo>
                  <a:pt x="1633" y="213"/>
                  <a:pt x="1634" y="211"/>
                  <a:pt x="1634" y="208"/>
                </a:cubicBezTo>
                <a:cubicBezTo>
                  <a:pt x="1634" y="204"/>
                  <a:pt x="1633" y="190"/>
                  <a:pt x="1632" y="186"/>
                </a:cubicBezTo>
                <a:cubicBezTo>
                  <a:pt x="1632" y="182"/>
                  <a:pt x="1634" y="181"/>
                  <a:pt x="1636" y="175"/>
                </a:cubicBezTo>
                <a:cubicBezTo>
                  <a:pt x="1638" y="169"/>
                  <a:pt x="1628" y="166"/>
                  <a:pt x="1624" y="174"/>
                </a:cubicBezTo>
                <a:cubicBezTo>
                  <a:pt x="1621" y="183"/>
                  <a:pt x="1624" y="198"/>
                  <a:pt x="1626" y="208"/>
                </a:cubicBezTo>
                <a:cubicBezTo>
                  <a:pt x="1628" y="219"/>
                  <a:pt x="1626" y="215"/>
                  <a:pt x="1621" y="212"/>
                </a:cubicBezTo>
                <a:cubicBezTo>
                  <a:pt x="1617" y="209"/>
                  <a:pt x="1610" y="195"/>
                  <a:pt x="1609" y="188"/>
                </a:cubicBezTo>
                <a:cubicBezTo>
                  <a:pt x="1608" y="181"/>
                  <a:pt x="1610" y="171"/>
                  <a:pt x="1611" y="165"/>
                </a:cubicBezTo>
                <a:cubicBezTo>
                  <a:pt x="1612" y="158"/>
                  <a:pt x="1605" y="157"/>
                  <a:pt x="1602" y="162"/>
                </a:cubicBezTo>
                <a:cubicBezTo>
                  <a:pt x="1598" y="167"/>
                  <a:pt x="1599" y="181"/>
                  <a:pt x="1603" y="196"/>
                </a:cubicBezTo>
                <a:cubicBezTo>
                  <a:pt x="1607" y="211"/>
                  <a:pt x="1610" y="216"/>
                  <a:pt x="1622" y="226"/>
                </a:cubicBezTo>
                <a:cubicBezTo>
                  <a:pt x="1634" y="237"/>
                  <a:pt x="1627" y="235"/>
                  <a:pt x="1616" y="235"/>
                </a:cubicBezTo>
                <a:cubicBezTo>
                  <a:pt x="1605" y="235"/>
                  <a:pt x="1603" y="230"/>
                  <a:pt x="1601" y="226"/>
                </a:cubicBezTo>
                <a:cubicBezTo>
                  <a:pt x="1598" y="221"/>
                  <a:pt x="1588" y="224"/>
                  <a:pt x="1590" y="233"/>
                </a:cubicBezTo>
                <a:cubicBezTo>
                  <a:pt x="1591" y="242"/>
                  <a:pt x="1605" y="243"/>
                  <a:pt x="1611" y="244"/>
                </a:cubicBezTo>
                <a:cubicBezTo>
                  <a:pt x="1616" y="245"/>
                  <a:pt x="1612" y="250"/>
                  <a:pt x="1613" y="254"/>
                </a:cubicBezTo>
                <a:cubicBezTo>
                  <a:pt x="1614" y="259"/>
                  <a:pt x="1619" y="265"/>
                  <a:pt x="1628" y="272"/>
                </a:cubicBezTo>
                <a:cubicBezTo>
                  <a:pt x="1636" y="279"/>
                  <a:pt x="1637" y="284"/>
                  <a:pt x="1629" y="286"/>
                </a:cubicBezTo>
                <a:cubicBezTo>
                  <a:pt x="1620" y="288"/>
                  <a:pt x="1612" y="284"/>
                  <a:pt x="1607" y="280"/>
                </a:cubicBezTo>
                <a:cubicBezTo>
                  <a:pt x="1602" y="277"/>
                  <a:pt x="1603" y="274"/>
                  <a:pt x="1604" y="269"/>
                </a:cubicBezTo>
                <a:cubicBezTo>
                  <a:pt x="1605" y="263"/>
                  <a:pt x="1600" y="255"/>
                  <a:pt x="1593" y="260"/>
                </a:cubicBezTo>
                <a:cubicBezTo>
                  <a:pt x="1585" y="266"/>
                  <a:pt x="1590" y="275"/>
                  <a:pt x="1596" y="279"/>
                </a:cubicBezTo>
                <a:cubicBezTo>
                  <a:pt x="1601" y="284"/>
                  <a:pt x="1606" y="291"/>
                  <a:pt x="1600" y="293"/>
                </a:cubicBezTo>
                <a:cubicBezTo>
                  <a:pt x="1594" y="295"/>
                  <a:pt x="1588" y="292"/>
                  <a:pt x="1582" y="288"/>
                </a:cubicBezTo>
                <a:cubicBezTo>
                  <a:pt x="1576" y="284"/>
                  <a:pt x="1576" y="281"/>
                  <a:pt x="1576" y="277"/>
                </a:cubicBezTo>
                <a:cubicBezTo>
                  <a:pt x="1577" y="273"/>
                  <a:pt x="1574" y="270"/>
                  <a:pt x="1570" y="269"/>
                </a:cubicBezTo>
                <a:cubicBezTo>
                  <a:pt x="1565" y="269"/>
                  <a:pt x="1560" y="274"/>
                  <a:pt x="1561" y="279"/>
                </a:cubicBezTo>
                <a:cubicBezTo>
                  <a:pt x="1562" y="284"/>
                  <a:pt x="1569" y="295"/>
                  <a:pt x="1584" y="303"/>
                </a:cubicBezTo>
                <a:cubicBezTo>
                  <a:pt x="1598" y="310"/>
                  <a:pt x="1609" y="307"/>
                  <a:pt x="1615" y="303"/>
                </a:cubicBezTo>
                <a:cubicBezTo>
                  <a:pt x="1620" y="299"/>
                  <a:pt x="1627" y="298"/>
                  <a:pt x="1629" y="301"/>
                </a:cubicBezTo>
                <a:cubicBezTo>
                  <a:pt x="1631" y="304"/>
                  <a:pt x="1627" y="308"/>
                  <a:pt x="1619" y="307"/>
                </a:cubicBezTo>
                <a:cubicBezTo>
                  <a:pt x="1610" y="307"/>
                  <a:pt x="1611" y="323"/>
                  <a:pt x="1621" y="324"/>
                </a:cubicBezTo>
                <a:cubicBezTo>
                  <a:pt x="1632" y="324"/>
                  <a:pt x="1649" y="299"/>
                  <a:pt x="1652" y="293"/>
                </a:cubicBezTo>
                <a:cubicBezTo>
                  <a:pt x="1654" y="288"/>
                  <a:pt x="1661" y="282"/>
                  <a:pt x="1672" y="279"/>
                </a:cubicBezTo>
                <a:cubicBezTo>
                  <a:pt x="1682" y="277"/>
                  <a:pt x="1686" y="284"/>
                  <a:pt x="1686" y="284"/>
                </a:cubicBezTo>
                <a:cubicBezTo>
                  <a:pt x="1691" y="293"/>
                  <a:pt x="1676" y="291"/>
                  <a:pt x="1676" y="296"/>
                </a:cubicBezTo>
                <a:cubicBezTo>
                  <a:pt x="1677" y="300"/>
                  <a:pt x="1683" y="300"/>
                  <a:pt x="1684" y="304"/>
                </a:cubicBezTo>
                <a:cubicBezTo>
                  <a:pt x="1686" y="308"/>
                  <a:pt x="1679" y="312"/>
                  <a:pt x="1682" y="315"/>
                </a:cubicBezTo>
                <a:cubicBezTo>
                  <a:pt x="1685" y="318"/>
                  <a:pt x="1690" y="315"/>
                  <a:pt x="1692" y="312"/>
                </a:cubicBezTo>
                <a:cubicBezTo>
                  <a:pt x="1693" y="310"/>
                  <a:pt x="1697" y="310"/>
                  <a:pt x="1698" y="313"/>
                </a:cubicBezTo>
                <a:cubicBezTo>
                  <a:pt x="1699" y="316"/>
                  <a:pt x="1704" y="338"/>
                  <a:pt x="1707" y="355"/>
                </a:cubicBezTo>
                <a:cubicBezTo>
                  <a:pt x="1710" y="371"/>
                  <a:pt x="1706" y="396"/>
                  <a:pt x="1696" y="400"/>
                </a:cubicBezTo>
                <a:cubicBezTo>
                  <a:pt x="1685" y="404"/>
                  <a:pt x="1673" y="400"/>
                  <a:pt x="1659" y="387"/>
                </a:cubicBezTo>
                <a:cubicBezTo>
                  <a:pt x="1645" y="374"/>
                  <a:pt x="1621" y="365"/>
                  <a:pt x="1621" y="365"/>
                </a:cubicBezTo>
                <a:cubicBezTo>
                  <a:pt x="1616" y="349"/>
                  <a:pt x="1601" y="345"/>
                  <a:pt x="1599" y="358"/>
                </a:cubicBezTo>
                <a:cubicBezTo>
                  <a:pt x="1598" y="367"/>
                  <a:pt x="1600" y="374"/>
                  <a:pt x="1602" y="377"/>
                </a:cubicBezTo>
                <a:cubicBezTo>
                  <a:pt x="1469" y="392"/>
                  <a:pt x="1370" y="341"/>
                  <a:pt x="1345" y="326"/>
                </a:cubicBezTo>
                <a:cubicBezTo>
                  <a:pt x="1349" y="308"/>
                  <a:pt x="1349" y="283"/>
                  <a:pt x="1339" y="264"/>
                </a:cubicBezTo>
                <a:cubicBezTo>
                  <a:pt x="1325" y="237"/>
                  <a:pt x="1324" y="233"/>
                  <a:pt x="1325" y="228"/>
                </a:cubicBezTo>
                <a:cubicBezTo>
                  <a:pt x="1326" y="223"/>
                  <a:pt x="1336" y="224"/>
                  <a:pt x="1342" y="223"/>
                </a:cubicBezTo>
                <a:cubicBezTo>
                  <a:pt x="1349" y="223"/>
                  <a:pt x="1351" y="216"/>
                  <a:pt x="1352" y="215"/>
                </a:cubicBezTo>
                <a:cubicBezTo>
                  <a:pt x="1352" y="213"/>
                  <a:pt x="1353" y="212"/>
                  <a:pt x="1356" y="209"/>
                </a:cubicBezTo>
                <a:cubicBezTo>
                  <a:pt x="1358" y="206"/>
                  <a:pt x="1349" y="204"/>
                  <a:pt x="1344" y="202"/>
                </a:cubicBezTo>
                <a:cubicBezTo>
                  <a:pt x="1339" y="201"/>
                  <a:pt x="1335" y="200"/>
                  <a:pt x="1332" y="196"/>
                </a:cubicBezTo>
                <a:cubicBezTo>
                  <a:pt x="1328" y="193"/>
                  <a:pt x="1320" y="188"/>
                  <a:pt x="1315" y="186"/>
                </a:cubicBezTo>
                <a:cubicBezTo>
                  <a:pt x="1310" y="184"/>
                  <a:pt x="1307" y="181"/>
                  <a:pt x="1304" y="176"/>
                </a:cubicBezTo>
                <a:cubicBezTo>
                  <a:pt x="1302" y="171"/>
                  <a:pt x="1309" y="165"/>
                  <a:pt x="1312" y="162"/>
                </a:cubicBezTo>
                <a:cubicBezTo>
                  <a:pt x="1315" y="159"/>
                  <a:pt x="1320" y="157"/>
                  <a:pt x="1323" y="157"/>
                </a:cubicBezTo>
                <a:cubicBezTo>
                  <a:pt x="1327" y="158"/>
                  <a:pt x="1333" y="156"/>
                  <a:pt x="1327" y="148"/>
                </a:cubicBezTo>
                <a:cubicBezTo>
                  <a:pt x="1322" y="140"/>
                  <a:pt x="1313" y="145"/>
                  <a:pt x="1310" y="148"/>
                </a:cubicBezTo>
                <a:cubicBezTo>
                  <a:pt x="1307" y="150"/>
                  <a:pt x="1300" y="160"/>
                  <a:pt x="1297" y="163"/>
                </a:cubicBezTo>
                <a:cubicBezTo>
                  <a:pt x="1294" y="165"/>
                  <a:pt x="1296" y="158"/>
                  <a:pt x="1298" y="154"/>
                </a:cubicBezTo>
                <a:cubicBezTo>
                  <a:pt x="1300" y="150"/>
                  <a:pt x="1302" y="147"/>
                  <a:pt x="1305" y="144"/>
                </a:cubicBezTo>
                <a:cubicBezTo>
                  <a:pt x="1309" y="141"/>
                  <a:pt x="1314" y="132"/>
                  <a:pt x="1306" y="129"/>
                </a:cubicBezTo>
                <a:cubicBezTo>
                  <a:pt x="1298" y="125"/>
                  <a:pt x="1294" y="140"/>
                  <a:pt x="1293" y="145"/>
                </a:cubicBezTo>
                <a:cubicBezTo>
                  <a:pt x="1293" y="150"/>
                  <a:pt x="1291" y="153"/>
                  <a:pt x="1289" y="151"/>
                </a:cubicBezTo>
                <a:cubicBezTo>
                  <a:pt x="1288" y="148"/>
                  <a:pt x="1284" y="132"/>
                  <a:pt x="1284" y="132"/>
                </a:cubicBezTo>
                <a:cubicBezTo>
                  <a:pt x="1284" y="125"/>
                  <a:pt x="1286" y="115"/>
                  <a:pt x="1286" y="115"/>
                </a:cubicBezTo>
                <a:cubicBezTo>
                  <a:pt x="1288" y="111"/>
                  <a:pt x="1290" y="103"/>
                  <a:pt x="1294" y="105"/>
                </a:cubicBezTo>
                <a:cubicBezTo>
                  <a:pt x="1299" y="107"/>
                  <a:pt x="1301" y="101"/>
                  <a:pt x="1303" y="97"/>
                </a:cubicBezTo>
                <a:cubicBezTo>
                  <a:pt x="1304" y="93"/>
                  <a:pt x="1298" y="88"/>
                  <a:pt x="1288" y="95"/>
                </a:cubicBezTo>
                <a:cubicBezTo>
                  <a:pt x="1278" y="102"/>
                  <a:pt x="1275" y="118"/>
                  <a:pt x="1274" y="126"/>
                </a:cubicBezTo>
                <a:cubicBezTo>
                  <a:pt x="1274" y="133"/>
                  <a:pt x="1271" y="131"/>
                  <a:pt x="1268" y="126"/>
                </a:cubicBezTo>
                <a:cubicBezTo>
                  <a:pt x="1266" y="122"/>
                  <a:pt x="1267" y="110"/>
                  <a:pt x="1268" y="103"/>
                </a:cubicBezTo>
                <a:cubicBezTo>
                  <a:pt x="1269" y="97"/>
                  <a:pt x="1272" y="92"/>
                  <a:pt x="1272" y="92"/>
                </a:cubicBezTo>
                <a:cubicBezTo>
                  <a:pt x="1276" y="88"/>
                  <a:pt x="1276" y="85"/>
                  <a:pt x="1273" y="82"/>
                </a:cubicBezTo>
                <a:cubicBezTo>
                  <a:pt x="1272" y="81"/>
                  <a:pt x="1267" y="78"/>
                  <a:pt x="1262" y="86"/>
                </a:cubicBezTo>
                <a:cubicBezTo>
                  <a:pt x="1258" y="94"/>
                  <a:pt x="1257" y="113"/>
                  <a:pt x="1257" y="122"/>
                </a:cubicBezTo>
                <a:cubicBezTo>
                  <a:pt x="1256" y="132"/>
                  <a:pt x="1251" y="124"/>
                  <a:pt x="1246" y="117"/>
                </a:cubicBezTo>
                <a:cubicBezTo>
                  <a:pt x="1242" y="109"/>
                  <a:pt x="1243" y="108"/>
                  <a:pt x="1243" y="104"/>
                </a:cubicBezTo>
                <a:cubicBezTo>
                  <a:pt x="1244" y="101"/>
                  <a:pt x="1244" y="86"/>
                  <a:pt x="1245" y="82"/>
                </a:cubicBezTo>
                <a:cubicBezTo>
                  <a:pt x="1245" y="78"/>
                  <a:pt x="1247" y="77"/>
                  <a:pt x="1250" y="72"/>
                </a:cubicBezTo>
                <a:cubicBezTo>
                  <a:pt x="1252" y="66"/>
                  <a:pt x="1243" y="62"/>
                  <a:pt x="1238" y="70"/>
                </a:cubicBezTo>
                <a:cubicBezTo>
                  <a:pt x="1233" y="77"/>
                  <a:pt x="1234" y="93"/>
                  <a:pt x="1235" y="104"/>
                </a:cubicBezTo>
                <a:cubicBezTo>
                  <a:pt x="1236" y="114"/>
                  <a:pt x="1234" y="110"/>
                  <a:pt x="1230" y="107"/>
                </a:cubicBezTo>
                <a:cubicBezTo>
                  <a:pt x="1226" y="103"/>
                  <a:pt x="1222" y="88"/>
                  <a:pt x="1222" y="81"/>
                </a:cubicBezTo>
                <a:cubicBezTo>
                  <a:pt x="1222" y="74"/>
                  <a:pt x="1225" y="65"/>
                  <a:pt x="1227" y="58"/>
                </a:cubicBezTo>
                <a:cubicBezTo>
                  <a:pt x="1228" y="52"/>
                  <a:pt x="1222" y="50"/>
                  <a:pt x="1218" y="54"/>
                </a:cubicBezTo>
                <a:cubicBezTo>
                  <a:pt x="1213" y="59"/>
                  <a:pt x="1212" y="73"/>
                  <a:pt x="1214" y="88"/>
                </a:cubicBezTo>
                <a:cubicBezTo>
                  <a:pt x="1216" y="104"/>
                  <a:pt x="1219" y="108"/>
                  <a:pt x="1229" y="121"/>
                </a:cubicBezTo>
                <a:cubicBezTo>
                  <a:pt x="1239" y="133"/>
                  <a:pt x="1232" y="130"/>
                  <a:pt x="1221" y="129"/>
                </a:cubicBezTo>
                <a:cubicBezTo>
                  <a:pt x="1210" y="127"/>
                  <a:pt x="1209" y="122"/>
                  <a:pt x="1208" y="117"/>
                </a:cubicBezTo>
                <a:cubicBezTo>
                  <a:pt x="1206" y="113"/>
                  <a:pt x="1196" y="114"/>
                  <a:pt x="1196" y="123"/>
                </a:cubicBezTo>
                <a:cubicBezTo>
                  <a:pt x="1196" y="131"/>
                  <a:pt x="1210" y="135"/>
                  <a:pt x="1215" y="137"/>
                </a:cubicBezTo>
                <a:cubicBezTo>
                  <a:pt x="1220" y="138"/>
                  <a:pt x="1216" y="142"/>
                  <a:pt x="1216" y="147"/>
                </a:cubicBezTo>
                <a:cubicBezTo>
                  <a:pt x="1216" y="152"/>
                  <a:pt x="1220" y="159"/>
                  <a:pt x="1228" y="167"/>
                </a:cubicBezTo>
                <a:cubicBezTo>
                  <a:pt x="1235" y="175"/>
                  <a:pt x="1235" y="180"/>
                  <a:pt x="1227" y="181"/>
                </a:cubicBezTo>
                <a:cubicBezTo>
                  <a:pt x="1218" y="182"/>
                  <a:pt x="1211" y="176"/>
                  <a:pt x="1206" y="172"/>
                </a:cubicBezTo>
                <a:cubicBezTo>
                  <a:pt x="1202" y="168"/>
                  <a:pt x="1203" y="165"/>
                  <a:pt x="1205" y="160"/>
                </a:cubicBezTo>
                <a:cubicBezTo>
                  <a:pt x="1207" y="155"/>
                  <a:pt x="1203" y="146"/>
                  <a:pt x="1195" y="150"/>
                </a:cubicBezTo>
                <a:cubicBezTo>
                  <a:pt x="1187" y="154"/>
                  <a:pt x="1190" y="164"/>
                  <a:pt x="1195" y="169"/>
                </a:cubicBezTo>
                <a:cubicBezTo>
                  <a:pt x="1200" y="174"/>
                  <a:pt x="1204" y="183"/>
                  <a:pt x="1198" y="184"/>
                </a:cubicBezTo>
                <a:cubicBezTo>
                  <a:pt x="1191" y="185"/>
                  <a:pt x="1186" y="181"/>
                  <a:pt x="1180" y="176"/>
                </a:cubicBezTo>
                <a:cubicBezTo>
                  <a:pt x="1175" y="171"/>
                  <a:pt x="1175" y="169"/>
                  <a:pt x="1176" y="165"/>
                </a:cubicBezTo>
                <a:cubicBezTo>
                  <a:pt x="1177" y="160"/>
                  <a:pt x="1175" y="157"/>
                  <a:pt x="1171" y="156"/>
                </a:cubicBezTo>
                <a:cubicBezTo>
                  <a:pt x="1166" y="155"/>
                  <a:pt x="1161" y="159"/>
                  <a:pt x="1161" y="164"/>
                </a:cubicBezTo>
                <a:cubicBezTo>
                  <a:pt x="1161" y="170"/>
                  <a:pt x="1167" y="182"/>
                  <a:pt x="1180" y="191"/>
                </a:cubicBezTo>
                <a:cubicBezTo>
                  <a:pt x="1193" y="200"/>
                  <a:pt x="1204" y="199"/>
                  <a:pt x="1210" y="196"/>
                </a:cubicBezTo>
                <a:cubicBezTo>
                  <a:pt x="1217" y="193"/>
                  <a:pt x="1223" y="193"/>
                  <a:pt x="1225" y="196"/>
                </a:cubicBezTo>
                <a:cubicBezTo>
                  <a:pt x="1226" y="199"/>
                  <a:pt x="1222" y="202"/>
                  <a:pt x="1214" y="201"/>
                </a:cubicBezTo>
                <a:cubicBezTo>
                  <a:pt x="1206" y="199"/>
                  <a:pt x="1204" y="215"/>
                  <a:pt x="1214" y="217"/>
                </a:cubicBezTo>
                <a:cubicBezTo>
                  <a:pt x="1225" y="219"/>
                  <a:pt x="1245" y="196"/>
                  <a:pt x="1248" y="191"/>
                </a:cubicBezTo>
                <a:cubicBezTo>
                  <a:pt x="1251" y="186"/>
                  <a:pt x="1259" y="181"/>
                  <a:pt x="1270" y="180"/>
                </a:cubicBezTo>
                <a:cubicBezTo>
                  <a:pt x="1281" y="180"/>
                  <a:pt x="1284" y="187"/>
                  <a:pt x="1284" y="187"/>
                </a:cubicBezTo>
                <a:cubicBezTo>
                  <a:pt x="1287" y="197"/>
                  <a:pt x="1273" y="192"/>
                  <a:pt x="1273" y="197"/>
                </a:cubicBezTo>
                <a:cubicBezTo>
                  <a:pt x="1272" y="202"/>
                  <a:pt x="1279" y="202"/>
                  <a:pt x="1280" y="206"/>
                </a:cubicBezTo>
                <a:cubicBezTo>
                  <a:pt x="1280" y="210"/>
                  <a:pt x="1273" y="213"/>
                  <a:pt x="1275" y="217"/>
                </a:cubicBezTo>
                <a:cubicBezTo>
                  <a:pt x="1278" y="221"/>
                  <a:pt x="1283" y="218"/>
                  <a:pt x="1285" y="216"/>
                </a:cubicBezTo>
                <a:cubicBezTo>
                  <a:pt x="1287" y="213"/>
                  <a:pt x="1291" y="214"/>
                  <a:pt x="1292" y="217"/>
                </a:cubicBezTo>
                <a:cubicBezTo>
                  <a:pt x="1293" y="221"/>
                  <a:pt x="1293" y="243"/>
                  <a:pt x="1294" y="260"/>
                </a:cubicBezTo>
                <a:cubicBezTo>
                  <a:pt x="1295" y="276"/>
                  <a:pt x="1288" y="301"/>
                  <a:pt x="1277" y="303"/>
                </a:cubicBezTo>
                <a:cubicBezTo>
                  <a:pt x="1266" y="305"/>
                  <a:pt x="1255" y="300"/>
                  <a:pt x="1243" y="285"/>
                </a:cubicBezTo>
                <a:cubicBezTo>
                  <a:pt x="1230" y="270"/>
                  <a:pt x="1208" y="258"/>
                  <a:pt x="1208" y="258"/>
                </a:cubicBezTo>
                <a:cubicBezTo>
                  <a:pt x="1205" y="241"/>
                  <a:pt x="1191" y="235"/>
                  <a:pt x="1187" y="248"/>
                </a:cubicBezTo>
                <a:cubicBezTo>
                  <a:pt x="1184" y="258"/>
                  <a:pt x="1187" y="266"/>
                  <a:pt x="1188" y="269"/>
                </a:cubicBezTo>
                <a:cubicBezTo>
                  <a:pt x="1034" y="290"/>
                  <a:pt x="917" y="230"/>
                  <a:pt x="898" y="220"/>
                </a:cubicBezTo>
                <a:cubicBezTo>
                  <a:pt x="896" y="204"/>
                  <a:pt x="889" y="185"/>
                  <a:pt x="877" y="172"/>
                </a:cubicBezTo>
                <a:cubicBezTo>
                  <a:pt x="856" y="150"/>
                  <a:pt x="853" y="146"/>
                  <a:pt x="853" y="141"/>
                </a:cubicBezTo>
                <a:cubicBezTo>
                  <a:pt x="853" y="136"/>
                  <a:pt x="862" y="134"/>
                  <a:pt x="868" y="132"/>
                </a:cubicBezTo>
                <a:cubicBezTo>
                  <a:pt x="874" y="130"/>
                  <a:pt x="875" y="122"/>
                  <a:pt x="874" y="121"/>
                </a:cubicBezTo>
                <a:cubicBezTo>
                  <a:pt x="874" y="120"/>
                  <a:pt x="875" y="118"/>
                  <a:pt x="877" y="115"/>
                </a:cubicBezTo>
                <a:cubicBezTo>
                  <a:pt x="878" y="111"/>
                  <a:pt x="869" y="111"/>
                  <a:pt x="864" y="111"/>
                </a:cubicBezTo>
                <a:cubicBezTo>
                  <a:pt x="859" y="111"/>
                  <a:pt x="854" y="111"/>
                  <a:pt x="850" y="109"/>
                </a:cubicBezTo>
                <a:cubicBezTo>
                  <a:pt x="846" y="107"/>
                  <a:pt x="836" y="104"/>
                  <a:pt x="831" y="104"/>
                </a:cubicBezTo>
                <a:cubicBezTo>
                  <a:pt x="826" y="104"/>
                  <a:pt x="822" y="101"/>
                  <a:pt x="818" y="97"/>
                </a:cubicBezTo>
                <a:cubicBezTo>
                  <a:pt x="814" y="93"/>
                  <a:pt x="819" y="86"/>
                  <a:pt x="821" y="82"/>
                </a:cubicBezTo>
                <a:cubicBezTo>
                  <a:pt x="824" y="78"/>
                  <a:pt x="827" y="75"/>
                  <a:pt x="831" y="74"/>
                </a:cubicBezTo>
                <a:cubicBezTo>
                  <a:pt x="834" y="73"/>
                  <a:pt x="839" y="70"/>
                  <a:pt x="832" y="64"/>
                </a:cubicBezTo>
                <a:cubicBezTo>
                  <a:pt x="825" y="57"/>
                  <a:pt x="817" y="65"/>
                  <a:pt x="815" y="69"/>
                </a:cubicBezTo>
                <a:cubicBezTo>
                  <a:pt x="813" y="72"/>
                  <a:pt x="809" y="83"/>
                  <a:pt x="807" y="87"/>
                </a:cubicBezTo>
                <a:cubicBezTo>
                  <a:pt x="805" y="90"/>
                  <a:pt x="805" y="83"/>
                  <a:pt x="806" y="78"/>
                </a:cubicBezTo>
                <a:cubicBezTo>
                  <a:pt x="806" y="73"/>
                  <a:pt x="808" y="70"/>
                  <a:pt x="810" y="66"/>
                </a:cubicBezTo>
                <a:cubicBezTo>
                  <a:pt x="812" y="62"/>
                  <a:pt x="815" y="52"/>
                  <a:pt x="806" y="51"/>
                </a:cubicBezTo>
                <a:cubicBezTo>
                  <a:pt x="798" y="50"/>
                  <a:pt x="798" y="66"/>
                  <a:pt x="799" y="71"/>
                </a:cubicBezTo>
                <a:cubicBezTo>
                  <a:pt x="799" y="76"/>
                  <a:pt x="798" y="80"/>
                  <a:pt x="796" y="77"/>
                </a:cubicBezTo>
                <a:cubicBezTo>
                  <a:pt x="794" y="75"/>
                  <a:pt x="786" y="61"/>
                  <a:pt x="786" y="61"/>
                </a:cubicBezTo>
                <a:cubicBezTo>
                  <a:pt x="784" y="55"/>
                  <a:pt x="783" y="44"/>
                  <a:pt x="783" y="44"/>
                </a:cubicBezTo>
                <a:cubicBezTo>
                  <a:pt x="784" y="40"/>
                  <a:pt x="783" y="32"/>
                  <a:pt x="788" y="32"/>
                </a:cubicBezTo>
                <a:cubicBezTo>
                  <a:pt x="793" y="33"/>
                  <a:pt x="794" y="27"/>
                  <a:pt x="794" y="22"/>
                </a:cubicBezTo>
                <a:cubicBezTo>
                  <a:pt x="794" y="18"/>
                  <a:pt x="786" y="14"/>
                  <a:pt x="779" y="24"/>
                </a:cubicBezTo>
                <a:cubicBezTo>
                  <a:pt x="772" y="34"/>
                  <a:pt x="773" y="50"/>
                  <a:pt x="775" y="58"/>
                </a:cubicBezTo>
                <a:cubicBezTo>
                  <a:pt x="777" y="65"/>
                  <a:pt x="773" y="64"/>
                  <a:pt x="769" y="60"/>
                </a:cubicBezTo>
                <a:cubicBezTo>
                  <a:pt x="766" y="56"/>
                  <a:pt x="763" y="45"/>
                  <a:pt x="762" y="38"/>
                </a:cubicBezTo>
                <a:cubicBezTo>
                  <a:pt x="761" y="31"/>
                  <a:pt x="764" y="26"/>
                  <a:pt x="764" y="26"/>
                </a:cubicBezTo>
                <a:cubicBezTo>
                  <a:pt x="765" y="21"/>
                  <a:pt x="765" y="19"/>
                  <a:pt x="761" y="16"/>
                </a:cubicBezTo>
                <a:cubicBezTo>
                  <a:pt x="760" y="15"/>
                  <a:pt x="754" y="14"/>
                  <a:pt x="752" y="23"/>
                </a:cubicBezTo>
                <a:cubicBezTo>
                  <a:pt x="750" y="32"/>
                  <a:pt x="755" y="51"/>
                  <a:pt x="757" y="60"/>
                </a:cubicBezTo>
                <a:cubicBezTo>
                  <a:pt x="759" y="68"/>
                  <a:pt x="752" y="63"/>
                  <a:pt x="746" y="57"/>
                </a:cubicBezTo>
                <a:cubicBezTo>
                  <a:pt x="739" y="51"/>
                  <a:pt x="739" y="49"/>
                  <a:pt x="739" y="46"/>
                </a:cubicBezTo>
                <a:cubicBezTo>
                  <a:pt x="739" y="42"/>
                  <a:pt x="735" y="28"/>
                  <a:pt x="734" y="24"/>
                </a:cubicBezTo>
                <a:cubicBezTo>
                  <a:pt x="733" y="20"/>
                  <a:pt x="735" y="19"/>
                  <a:pt x="736" y="13"/>
                </a:cubicBezTo>
                <a:cubicBezTo>
                  <a:pt x="737" y="7"/>
                  <a:pt x="726" y="5"/>
                  <a:pt x="724" y="14"/>
                </a:cubicBezTo>
                <a:cubicBezTo>
                  <a:pt x="722" y="23"/>
                  <a:pt x="727" y="38"/>
                  <a:pt x="731" y="48"/>
                </a:cubicBezTo>
                <a:cubicBezTo>
                  <a:pt x="735" y="57"/>
                  <a:pt x="732" y="54"/>
                  <a:pt x="727" y="52"/>
                </a:cubicBezTo>
                <a:cubicBezTo>
                  <a:pt x="722" y="49"/>
                  <a:pt x="714" y="37"/>
                  <a:pt x="712" y="30"/>
                </a:cubicBezTo>
                <a:cubicBezTo>
                  <a:pt x="710" y="23"/>
                  <a:pt x="710" y="13"/>
                  <a:pt x="710" y="6"/>
                </a:cubicBezTo>
                <a:cubicBezTo>
                  <a:pt x="710" y="0"/>
                  <a:pt x="703" y="0"/>
                  <a:pt x="700" y="5"/>
                </a:cubicBezTo>
                <a:cubicBezTo>
                  <a:pt x="697" y="11"/>
                  <a:pt x="700" y="25"/>
                  <a:pt x="706" y="39"/>
                </a:cubicBezTo>
                <a:cubicBezTo>
                  <a:pt x="712" y="53"/>
                  <a:pt x="717" y="57"/>
                  <a:pt x="730" y="66"/>
                </a:cubicBezTo>
                <a:cubicBezTo>
                  <a:pt x="743" y="75"/>
                  <a:pt x="736" y="74"/>
                  <a:pt x="725" y="75"/>
                </a:cubicBezTo>
                <a:cubicBezTo>
                  <a:pt x="714" y="77"/>
                  <a:pt x="711" y="72"/>
                  <a:pt x="708" y="68"/>
                </a:cubicBezTo>
                <a:cubicBezTo>
                  <a:pt x="706" y="64"/>
                  <a:pt x="696" y="69"/>
                  <a:pt x="699" y="77"/>
                </a:cubicBezTo>
                <a:cubicBezTo>
                  <a:pt x="702" y="85"/>
                  <a:pt x="716" y="85"/>
                  <a:pt x="721" y="85"/>
                </a:cubicBezTo>
                <a:cubicBezTo>
                  <a:pt x="726" y="85"/>
                  <a:pt x="723" y="90"/>
                  <a:pt x="725" y="95"/>
                </a:cubicBezTo>
                <a:cubicBezTo>
                  <a:pt x="726" y="100"/>
                  <a:pt x="732" y="105"/>
                  <a:pt x="742" y="110"/>
                </a:cubicBezTo>
                <a:cubicBezTo>
                  <a:pt x="751" y="116"/>
                  <a:pt x="753" y="120"/>
                  <a:pt x="745" y="124"/>
                </a:cubicBezTo>
                <a:cubicBezTo>
                  <a:pt x="737" y="128"/>
                  <a:pt x="728" y="124"/>
                  <a:pt x="723" y="121"/>
                </a:cubicBezTo>
                <a:cubicBezTo>
                  <a:pt x="717" y="119"/>
                  <a:pt x="718" y="116"/>
                  <a:pt x="718" y="110"/>
                </a:cubicBezTo>
                <a:cubicBezTo>
                  <a:pt x="719" y="105"/>
                  <a:pt x="712" y="98"/>
                  <a:pt x="706" y="104"/>
                </a:cubicBezTo>
                <a:cubicBezTo>
                  <a:pt x="699" y="110"/>
                  <a:pt x="705" y="118"/>
                  <a:pt x="711" y="122"/>
                </a:cubicBezTo>
                <a:cubicBezTo>
                  <a:pt x="717" y="126"/>
                  <a:pt x="724" y="132"/>
                  <a:pt x="718" y="135"/>
                </a:cubicBezTo>
                <a:cubicBezTo>
                  <a:pt x="712" y="138"/>
                  <a:pt x="706" y="136"/>
                  <a:pt x="699" y="133"/>
                </a:cubicBezTo>
                <a:cubicBezTo>
                  <a:pt x="692" y="130"/>
                  <a:pt x="692" y="127"/>
                  <a:pt x="692" y="123"/>
                </a:cubicBezTo>
                <a:cubicBezTo>
                  <a:pt x="692" y="119"/>
                  <a:pt x="689" y="116"/>
                  <a:pt x="684" y="116"/>
                </a:cubicBezTo>
                <a:cubicBezTo>
                  <a:pt x="680" y="116"/>
                  <a:pt x="675" y="122"/>
                  <a:pt x="677" y="127"/>
                </a:cubicBezTo>
                <a:cubicBezTo>
                  <a:pt x="679" y="132"/>
                  <a:pt x="687" y="142"/>
                  <a:pt x="703" y="147"/>
                </a:cubicBezTo>
                <a:cubicBezTo>
                  <a:pt x="718" y="152"/>
                  <a:pt x="729" y="148"/>
                  <a:pt x="734" y="143"/>
                </a:cubicBezTo>
                <a:cubicBezTo>
                  <a:pt x="739" y="138"/>
                  <a:pt x="745" y="136"/>
                  <a:pt x="747" y="139"/>
                </a:cubicBezTo>
                <a:cubicBezTo>
                  <a:pt x="750" y="141"/>
                  <a:pt x="747" y="145"/>
                  <a:pt x="738" y="146"/>
                </a:cubicBezTo>
                <a:cubicBezTo>
                  <a:pt x="730" y="148"/>
                  <a:pt x="733" y="163"/>
                  <a:pt x="743" y="162"/>
                </a:cubicBezTo>
                <a:cubicBezTo>
                  <a:pt x="754" y="161"/>
                  <a:pt x="767" y="133"/>
                  <a:pt x="769" y="128"/>
                </a:cubicBezTo>
                <a:cubicBezTo>
                  <a:pt x="770" y="122"/>
                  <a:pt x="776" y="115"/>
                  <a:pt x="786" y="111"/>
                </a:cubicBezTo>
                <a:cubicBezTo>
                  <a:pt x="797" y="107"/>
                  <a:pt x="801" y="114"/>
                  <a:pt x="801" y="114"/>
                </a:cubicBezTo>
                <a:cubicBezTo>
                  <a:pt x="808" y="122"/>
                  <a:pt x="793" y="122"/>
                  <a:pt x="794" y="127"/>
                </a:cubicBezTo>
                <a:cubicBezTo>
                  <a:pt x="794" y="131"/>
                  <a:pt x="801" y="130"/>
                  <a:pt x="803" y="133"/>
                </a:cubicBezTo>
                <a:cubicBezTo>
                  <a:pt x="805" y="137"/>
                  <a:pt x="798" y="142"/>
                  <a:pt x="802" y="145"/>
                </a:cubicBezTo>
                <a:cubicBezTo>
                  <a:pt x="805" y="148"/>
                  <a:pt x="810" y="143"/>
                  <a:pt x="811" y="141"/>
                </a:cubicBezTo>
                <a:cubicBezTo>
                  <a:pt x="812" y="138"/>
                  <a:pt x="816" y="138"/>
                  <a:pt x="817" y="141"/>
                </a:cubicBezTo>
                <a:cubicBezTo>
                  <a:pt x="819" y="143"/>
                  <a:pt x="827" y="165"/>
                  <a:pt x="832" y="180"/>
                </a:cubicBezTo>
                <a:cubicBezTo>
                  <a:pt x="838" y="196"/>
                  <a:pt x="838" y="222"/>
                  <a:pt x="828" y="227"/>
                </a:cubicBezTo>
                <a:cubicBezTo>
                  <a:pt x="818" y="232"/>
                  <a:pt x="806" y="230"/>
                  <a:pt x="790" y="220"/>
                </a:cubicBezTo>
                <a:cubicBezTo>
                  <a:pt x="774" y="209"/>
                  <a:pt x="748" y="204"/>
                  <a:pt x="748" y="204"/>
                </a:cubicBezTo>
                <a:cubicBezTo>
                  <a:pt x="742" y="188"/>
                  <a:pt x="726" y="186"/>
                  <a:pt x="726" y="200"/>
                </a:cubicBezTo>
                <a:cubicBezTo>
                  <a:pt x="726" y="210"/>
                  <a:pt x="730" y="216"/>
                  <a:pt x="732" y="219"/>
                </a:cubicBezTo>
                <a:cubicBezTo>
                  <a:pt x="586" y="236"/>
                  <a:pt x="440" y="195"/>
                  <a:pt x="358" y="164"/>
                </a:cubicBezTo>
                <a:cubicBezTo>
                  <a:pt x="356" y="159"/>
                  <a:pt x="352" y="154"/>
                  <a:pt x="347" y="149"/>
                </a:cubicBezTo>
                <a:cubicBezTo>
                  <a:pt x="335" y="139"/>
                  <a:pt x="325" y="143"/>
                  <a:pt x="318" y="149"/>
                </a:cubicBezTo>
                <a:cubicBezTo>
                  <a:pt x="308" y="144"/>
                  <a:pt x="300" y="140"/>
                  <a:pt x="295" y="138"/>
                </a:cubicBezTo>
                <a:cubicBezTo>
                  <a:pt x="297" y="134"/>
                  <a:pt x="297" y="130"/>
                  <a:pt x="294" y="128"/>
                </a:cubicBezTo>
                <a:cubicBezTo>
                  <a:pt x="292" y="126"/>
                  <a:pt x="288" y="127"/>
                  <a:pt x="285" y="129"/>
                </a:cubicBezTo>
                <a:cubicBezTo>
                  <a:pt x="285" y="128"/>
                  <a:pt x="285" y="128"/>
                  <a:pt x="284" y="127"/>
                </a:cubicBezTo>
                <a:cubicBezTo>
                  <a:pt x="283" y="127"/>
                  <a:pt x="281" y="127"/>
                  <a:pt x="280" y="129"/>
                </a:cubicBezTo>
                <a:cubicBezTo>
                  <a:pt x="280" y="129"/>
                  <a:pt x="280" y="129"/>
                  <a:pt x="280" y="129"/>
                </a:cubicBezTo>
                <a:cubicBezTo>
                  <a:pt x="279" y="131"/>
                  <a:pt x="279" y="131"/>
                  <a:pt x="279" y="131"/>
                </a:cubicBezTo>
                <a:cubicBezTo>
                  <a:pt x="278" y="130"/>
                  <a:pt x="277" y="131"/>
                  <a:pt x="277" y="131"/>
                </a:cubicBezTo>
                <a:cubicBezTo>
                  <a:pt x="275" y="134"/>
                  <a:pt x="275" y="134"/>
                  <a:pt x="275" y="134"/>
                </a:cubicBezTo>
                <a:cubicBezTo>
                  <a:pt x="274" y="134"/>
                  <a:pt x="274" y="135"/>
                  <a:pt x="275" y="136"/>
                </a:cubicBezTo>
                <a:cubicBezTo>
                  <a:pt x="268" y="146"/>
                  <a:pt x="260" y="155"/>
                  <a:pt x="251" y="163"/>
                </a:cubicBezTo>
                <a:cubicBezTo>
                  <a:pt x="247" y="161"/>
                  <a:pt x="242" y="160"/>
                  <a:pt x="237" y="156"/>
                </a:cubicBezTo>
                <a:cubicBezTo>
                  <a:pt x="237" y="156"/>
                  <a:pt x="237" y="156"/>
                  <a:pt x="238" y="156"/>
                </a:cubicBezTo>
                <a:cubicBezTo>
                  <a:pt x="242" y="154"/>
                  <a:pt x="244" y="149"/>
                  <a:pt x="242" y="146"/>
                </a:cubicBezTo>
                <a:cubicBezTo>
                  <a:pt x="241" y="142"/>
                  <a:pt x="235" y="140"/>
                  <a:pt x="231" y="142"/>
                </a:cubicBezTo>
                <a:cubicBezTo>
                  <a:pt x="230" y="141"/>
                  <a:pt x="230" y="141"/>
                  <a:pt x="230" y="140"/>
                </a:cubicBezTo>
                <a:cubicBezTo>
                  <a:pt x="229" y="139"/>
                  <a:pt x="228" y="138"/>
                  <a:pt x="226" y="136"/>
                </a:cubicBezTo>
                <a:cubicBezTo>
                  <a:pt x="228" y="136"/>
                  <a:pt x="230" y="135"/>
                  <a:pt x="230" y="135"/>
                </a:cubicBezTo>
                <a:cubicBezTo>
                  <a:pt x="228" y="132"/>
                  <a:pt x="225" y="133"/>
                  <a:pt x="225" y="133"/>
                </a:cubicBezTo>
                <a:cubicBezTo>
                  <a:pt x="226" y="132"/>
                  <a:pt x="226" y="132"/>
                  <a:pt x="226" y="132"/>
                </a:cubicBezTo>
                <a:cubicBezTo>
                  <a:pt x="226" y="132"/>
                  <a:pt x="225" y="132"/>
                  <a:pt x="225" y="132"/>
                </a:cubicBezTo>
                <a:cubicBezTo>
                  <a:pt x="229" y="128"/>
                  <a:pt x="223" y="119"/>
                  <a:pt x="218" y="122"/>
                </a:cubicBezTo>
                <a:cubicBezTo>
                  <a:pt x="183" y="97"/>
                  <a:pt x="153" y="124"/>
                  <a:pt x="149" y="149"/>
                </a:cubicBezTo>
                <a:cubicBezTo>
                  <a:pt x="146" y="171"/>
                  <a:pt x="146" y="186"/>
                  <a:pt x="127" y="188"/>
                </a:cubicBezTo>
                <a:cubicBezTo>
                  <a:pt x="125" y="183"/>
                  <a:pt x="120" y="180"/>
                  <a:pt x="115" y="181"/>
                </a:cubicBezTo>
                <a:cubicBezTo>
                  <a:pt x="109" y="183"/>
                  <a:pt x="106" y="188"/>
                  <a:pt x="107" y="194"/>
                </a:cubicBezTo>
                <a:cubicBezTo>
                  <a:pt x="109" y="199"/>
                  <a:pt x="115" y="203"/>
                  <a:pt x="120" y="201"/>
                </a:cubicBezTo>
                <a:cubicBezTo>
                  <a:pt x="123" y="201"/>
                  <a:pt x="125" y="199"/>
                  <a:pt x="126" y="197"/>
                </a:cubicBezTo>
                <a:cubicBezTo>
                  <a:pt x="127" y="198"/>
                  <a:pt x="127" y="198"/>
                  <a:pt x="128" y="198"/>
                </a:cubicBezTo>
                <a:cubicBezTo>
                  <a:pt x="148" y="198"/>
                  <a:pt x="163" y="188"/>
                  <a:pt x="164" y="185"/>
                </a:cubicBezTo>
                <a:cubicBezTo>
                  <a:pt x="163" y="189"/>
                  <a:pt x="171" y="191"/>
                  <a:pt x="171" y="191"/>
                </a:cubicBezTo>
                <a:cubicBezTo>
                  <a:pt x="171" y="191"/>
                  <a:pt x="172" y="191"/>
                  <a:pt x="172" y="190"/>
                </a:cubicBezTo>
                <a:cubicBezTo>
                  <a:pt x="177" y="195"/>
                  <a:pt x="182" y="198"/>
                  <a:pt x="188" y="200"/>
                </a:cubicBezTo>
                <a:cubicBezTo>
                  <a:pt x="188" y="209"/>
                  <a:pt x="189" y="222"/>
                  <a:pt x="191" y="236"/>
                </a:cubicBezTo>
                <a:cubicBezTo>
                  <a:pt x="187" y="237"/>
                  <a:pt x="182" y="244"/>
                  <a:pt x="176" y="252"/>
                </a:cubicBezTo>
                <a:cubicBezTo>
                  <a:pt x="178" y="244"/>
                  <a:pt x="181" y="237"/>
                  <a:pt x="181" y="234"/>
                </a:cubicBezTo>
                <a:cubicBezTo>
                  <a:pt x="181" y="234"/>
                  <a:pt x="180" y="234"/>
                  <a:pt x="180" y="233"/>
                </a:cubicBezTo>
                <a:cubicBezTo>
                  <a:pt x="179" y="233"/>
                  <a:pt x="178" y="232"/>
                  <a:pt x="177" y="232"/>
                </a:cubicBezTo>
                <a:cubicBezTo>
                  <a:pt x="173" y="232"/>
                  <a:pt x="170" y="231"/>
                  <a:pt x="166" y="231"/>
                </a:cubicBezTo>
                <a:cubicBezTo>
                  <a:pt x="164" y="223"/>
                  <a:pt x="164" y="223"/>
                  <a:pt x="164" y="223"/>
                </a:cubicBezTo>
                <a:cubicBezTo>
                  <a:pt x="163" y="223"/>
                  <a:pt x="163" y="223"/>
                  <a:pt x="163" y="223"/>
                </a:cubicBezTo>
                <a:cubicBezTo>
                  <a:pt x="137" y="229"/>
                  <a:pt x="137" y="229"/>
                  <a:pt x="137" y="229"/>
                </a:cubicBezTo>
                <a:cubicBezTo>
                  <a:pt x="139" y="227"/>
                  <a:pt x="142" y="226"/>
                  <a:pt x="145" y="225"/>
                </a:cubicBezTo>
                <a:cubicBezTo>
                  <a:pt x="151" y="223"/>
                  <a:pt x="157" y="221"/>
                  <a:pt x="158" y="217"/>
                </a:cubicBezTo>
                <a:cubicBezTo>
                  <a:pt x="159" y="215"/>
                  <a:pt x="158" y="213"/>
                  <a:pt x="157" y="211"/>
                </a:cubicBezTo>
                <a:cubicBezTo>
                  <a:pt x="155" y="208"/>
                  <a:pt x="150" y="206"/>
                  <a:pt x="145" y="207"/>
                </a:cubicBezTo>
                <a:cubicBezTo>
                  <a:pt x="141" y="208"/>
                  <a:pt x="138" y="210"/>
                  <a:pt x="134" y="213"/>
                </a:cubicBezTo>
                <a:cubicBezTo>
                  <a:pt x="131" y="217"/>
                  <a:pt x="129" y="222"/>
                  <a:pt x="129" y="229"/>
                </a:cubicBezTo>
                <a:cubicBezTo>
                  <a:pt x="129" y="228"/>
                  <a:pt x="129" y="228"/>
                  <a:pt x="129" y="228"/>
                </a:cubicBezTo>
                <a:cubicBezTo>
                  <a:pt x="127" y="222"/>
                  <a:pt x="123" y="215"/>
                  <a:pt x="115" y="212"/>
                </a:cubicBezTo>
                <a:cubicBezTo>
                  <a:pt x="111" y="210"/>
                  <a:pt x="107" y="209"/>
                  <a:pt x="103" y="210"/>
                </a:cubicBezTo>
                <a:cubicBezTo>
                  <a:pt x="94" y="212"/>
                  <a:pt x="89" y="219"/>
                  <a:pt x="89" y="225"/>
                </a:cubicBezTo>
                <a:cubicBezTo>
                  <a:pt x="89" y="228"/>
                  <a:pt x="90" y="231"/>
                  <a:pt x="92" y="232"/>
                </a:cubicBezTo>
                <a:cubicBezTo>
                  <a:pt x="95" y="234"/>
                  <a:pt x="100" y="233"/>
                  <a:pt x="106" y="232"/>
                </a:cubicBezTo>
                <a:cubicBezTo>
                  <a:pt x="111" y="231"/>
                  <a:pt x="117" y="230"/>
                  <a:pt x="122" y="232"/>
                </a:cubicBezTo>
                <a:cubicBezTo>
                  <a:pt x="94" y="238"/>
                  <a:pt x="94" y="238"/>
                  <a:pt x="94" y="238"/>
                </a:cubicBezTo>
                <a:cubicBezTo>
                  <a:pt x="92" y="238"/>
                  <a:pt x="92" y="238"/>
                  <a:pt x="92" y="238"/>
                </a:cubicBezTo>
                <a:cubicBezTo>
                  <a:pt x="94" y="244"/>
                  <a:pt x="94" y="244"/>
                  <a:pt x="94" y="244"/>
                </a:cubicBezTo>
                <a:cubicBezTo>
                  <a:pt x="87" y="246"/>
                  <a:pt x="83" y="248"/>
                  <a:pt x="82" y="248"/>
                </a:cubicBezTo>
                <a:cubicBezTo>
                  <a:pt x="82" y="248"/>
                  <a:pt x="82" y="248"/>
                  <a:pt x="82" y="248"/>
                </a:cubicBezTo>
                <a:cubicBezTo>
                  <a:pt x="82" y="249"/>
                  <a:pt x="82" y="249"/>
                  <a:pt x="82" y="249"/>
                </a:cubicBezTo>
                <a:cubicBezTo>
                  <a:pt x="82" y="250"/>
                  <a:pt x="90" y="258"/>
                  <a:pt x="94" y="266"/>
                </a:cubicBezTo>
                <a:cubicBezTo>
                  <a:pt x="71" y="252"/>
                  <a:pt x="43" y="233"/>
                  <a:pt x="33" y="232"/>
                </a:cubicBezTo>
                <a:cubicBezTo>
                  <a:pt x="21" y="230"/>
                  <a:pt x="0" y="235"/>
                  <a:pt x="4" y="265"/>
                </a:cubicBezTo>
                <a:cubicBezTo>
                  <a:pt x="8" y="295"/>
                  <a:pt x="31" y="311"/>
                  <a:pt x="32" y="298"/>
                </a:cubicBezTo>
                <a:cubicBezTo>
                  <a:pt x="33" y="270"/>
                  <a:pt x="53" y="288"/>
                  <a:pt x="70" y="313"/>
                </a:cubicBezTo>
                <a:cubicBezTo>
                  <a:pt x="87" y="337"/>
                  <a:pt x="113" y="388"/>
                  <a:pt x="131" y="395"/>
                </a:cubicBezTo>
                <a:cubicBezTo>
                  <a:pt x="151" y="403"/>
                  <a:pt x="156" y="409"/>
                  <a:pt x="195" y="397"/>
                </a:cubicBezTo>
                <a:cubicBezTo>
                  <a:pt x="199" y="432"/>
                  <a:pt x="189" y="454"/>
                  <a:pt x="187" y="459"/>
                </a:cubicBezTo>
                <a:cubicBezTo>
                  <a:pt x="171" y="465"/>
                  <a:pt x="162" y="470"/>
                  <a:pt x="161" y="470"/>
                </a:cubicBezTo>
                <a:cubicBezTo>
                  <a:pt x="161" y="470"/>
                  <a:pt x="155" y="472"/>
                  <a:pt x="148" y="472"/>
                </a:cubicBezTo>
                <a:cubicBezTo>
                  <a:pt x="138" y="472"/>
                  <a:pt x="132" y="467"/>
                  <a:pt x="128" y="457"/>
                </a:cubicBezTo>
                <a:cubicBezTo>
                  <a:pt x="123" y="446"/>
                  <a:pt x="126" y="438"/>
                  <a:pt x="131" y="435"/>
                </a:cubicBezTo>
                <a:cubicBezTo>
                  <a:pt x="135" y="432"/>
                  <a:pt x="141" y="430"/>
                  <a:pt x="147" y="435"/>
                </a:cubicBezTo>
                <a:cubicBezTo>
                  <a:pt x="150" y="438"/>
                  <a:pt x="154" y="437"/>
                  <a:pt x="157" y="434"/>
                </a:cubicBezTo>
                <a:cubicBezTo>
                  <a:pt x="160" y="431"/>
                  <a:pt x="159" y="427"/>
                  <a:pt x="156" y="424"/>
                </a:cubicBezTo>
                <a:cubicBezTo>
                  <a:pt x="146" y="416"/>
                  <a:pt x="133" y="416"/>
                  <a:pt x="123" y="423"/>
                </a:cubicBezTo>
                <a:cubicBezTo>
                  <a:pt x="114" y="430"/>
                  <a:pt x="106" y="444"/>
                  <a:pt x="114" y="463"/>
                </a:cubicBezTo>
                <a:cubicBezTo>
                  <a:pt x="123" y="482"/>
                  <a:pt x="137" y="486"/>
                  <a:pt x="147" y="486"/>
                </a:cubicBezTo>
                <a:cubicBezTo>
                  <a:pt x="151" y="487"/>
                  <a:pt x="155" y="486"/>
                  <a:pt x="158" y="486"/>
                </a:cubicBezTo>
                <a:cubicBezTo>
                  <a:pt x="163" y="485"/>
                  <a:pt x="166" y="483"/>
                  <a:pt x="167" y="483"/>
                </a:cubicBezTo>
                <a:cubicBezTo>
                  <a:pt x="177" y="479"/>
                  <a:pt x="424" y="374"/>
                  <a:pt x="442" y="365"/>
                </a:cubicBezTo>
                <a:cubicBezTo>
                  <a:pt x="470" y="352"/>
                  <a:pt x="484" y="335"/>
                  <a:pt x="484" y="311"/>
                </a:cubicBezTo>
                <a:cubicBezTo>
                  <a:pt x="485" y="284"/>
                  <a:pt x="472" y="267"/>
                  <a:pt x="444" y="259"/>
                </a:cubicBezTo>
                <a:cubicBezTo>
                  <a:pt x="441" y="258"/>
                  <a:pt x="437" y="257"/>
                  <a:pt x="433" y="255"/>
                </a:cubicBezTo>
                <a:cubicBezTo>
                  <a:pt x="464" y="259"/>
                  <a:pt x="500" y="262"/>
                  <a:pt x="538" y="261"/>
                </a:cubicBezTo>
                <a:cubicBezTo>
                  <a:pt x="599" y="261"/>
                  <a:pt x="666" y="253"/>
                  <a:pt x="730" y="230"/>
                </a:cubicBezTo>
                <a:cubicBezTo>
                  <a:pt x="729" y="233"/>
                  <a:pt x="727" y="236"/>
                  <a:pt x="724" y="240"/>
                </a:cubicBezTo>
                <a:cubicBezTo>
                  <a:pt x="716" y="250"/>
                  <a:pt x="701" y="253"/>
                  <a:pt x="692" y="254"/>
                </a:cubicBezTo>
                <a:cubicBezTo>
                  <a:pt x="684" y="255"/>
                  <a:pt x="670" y="264"/>
                  <a:pt x="660" y="272"/>
                </a:cubicBezTo>
                <a:cubicBezTo>
                  <a:pt x="651" y="279"/>
                  <a:pt x="632" y="288"/>
                  <a:pt x="617" y="296"/>
                </a:cubicBezTo>
                <a:cubicBezTo>
                  <a:pt x="601" y="303"/>
                  <a:pt x="601" y="316"/>
                  <a:pt x="605" y="318"/>
                </a:cubicBezTo>
                <a:cubicBezTo>
                  <a:pt x="609" y="320"/>
                  <a:pt x="614" y="319"/>
                  <a:pt x="619" y="315"/>
                </a:cubicBezTo>
                <a:cubicBezTo>
                  <a:pt x="623" y="312"/>
                  <a:pt x="632" y="307"/>
                  <a:pt x="635" y="305"/>
                </a:cubicBezTo>
                <a:cubicBezTo>
                  <a:pt x="639" y="302"/>
                  <a:pt x="657" y="291"/>
                  <a:pt x="665" y="286"/>
                </a:cubicBezTo>
                <a:cubicBezTo>
                  <a:pt x="673" y="280"/>
                  <a:pt x="675" y="280"/>
                  <a:pt x="677" y="281"/>
                </a:cubicBezTo>
                <a:cubicBezTo>
                  <a:pt x="680" y="283"/>
                  <a:pt x="675" y="288"/>
                  <a:pt x="660" y="299"/>
                </a:cubicBezTo>
                <a:cubicBezTo>
                  <a:pt x="645" y="310"/>
                  <a:pt x="641" y="312"/>
                  <a:pt x="638" y="310"/>
                </a:cubicBezTo>
                <a:cubicBezTo>
                  <a:pt x="634" y="308"/>
                  <a:pt x="623" y="324"/>
                  <a:pt x="624" y="331"/>
                </a:cubicBezTo>
                <a:cubicBezTo>
                  <a:pt x="625" y="339"/>
                  <a:pt x="633" y="337"/>
                  <a:pt x="643" y="331"/>
                </a:cubicBezTo>
                <a:cubicBezTo>
                  <a:pt x="653" y="325"/>
                  <a:pt x="680" y="300"/>
                  <a:pt x="695" y="288"/>
                </a:cubicBezTo>
                <a:cubicBezTo>
                  <a:pt x="709" y="277"/>
                  <a:pt x="709" y="279"/>
                  <a:pt x="728" y="281"/>
                </a:cubicBezTo>
                <a:cubicBezTo>
                  <a:pt x="747" y="283"/>
                  <a:pt x="753" y="278"/>
                  <a:pt x="761" y="273"/>
                </a:cubicBezTo>
                <a:cubicBezTo>
                  <a:pt x="769" y="268"/>
                  <a:pt x="787" y="279"/>
                  <a:pt x="799" y="287"/>
                </a:cubicBezTo>
                <a:cubicBezTo>
                  <a:pt x="810" y="295"/>
                  <a:pt x="821" y="295"/>
                  <a:pt x="829" y="292"/>
                </a:cubicBezTo>
                <a:cubicBezTo>
                  <a:pt x="837" y="290"/>
                  <a:pt x="846" y="292"/>
                  <a:pt x="862" y="297"/>
                </a:cubicBezTo>
                <a:cubicBezTo>
                  <a:pt x="877" y="303"/>
                  <a:pt x="894" y="290"/>
                  <a:pt x="899" y="287"/>
                </a:cubicBezTo>
                <a:cubicBezTo>
                  <a:pt x="903" y="285"/>
                  <a:pt x="901" y="291"/>
                  <a:pt x="896" y="296"/>
                </a:cubicBezTo>
                <a:cubicBezTo>
                  <a:pt x="890" y="301"/>
                  <a:pt x="885" y="297"/>
                  <a:pt x="879" y="302"/>
                </a:cubicBezTo>
                <a:cubicBezTo>
                  <a:pt x="872" y="307"/>
                  <a:pt x="872" y="323"/>
                  <a:pt x="878" y="324"/>
                </a:cubicBezTo>
                <a:cubicBezTo>
                  <a:pt x="885" y="324"/>
                  <a:pt x="897" y="309"/>
                  <a:pt x="901" y="306"/>
                </a:cubicBezTo>
                <a:cubicBezTo>
                  <a:pt x="905" y="302"/>
                  <a:pt x="900" y="310"/>
                  <a:pt x="896" y="318"/>
                </a:cubicBezTo>
                <a:cubicBezTo>
                  <a:pt x="891" y="327"/>
                  <a:pt x="891" y="332"/>
                  <a:pt x="895" y="334"/>
                </a:cubicBezTo>
                <a:cubicBezTo>
                  <a:pt x="899" y="336"/>
                  <a:pt x="904" y="329"/>
                  <a:pt x="908" y="322"/>
                </a:cubicBezTo>
                <a:cubicBezTo>
                  <a:pt x="912" y="315"/>
                  <a:pt x="931" y="286"/>
                  <a:pt x="938" y="271"/>
                </a:cubicBezTo>
                <a:cubicBezTo>
                  <a:pt x="945" y="257"/>
                  <a:pt x="930" y="252"/>
                  <a:pt x="920" y="254"/>
                </a:cubicBezTo>
                <a:cubicBezTo>
                  <a:pt x="910" y="255"/>
                  <a:pt x="900" y="258"/>
                  <a:pt x="898" y="256"/>
                </a:cubicBezTo>
                <a:cubicBezTo>
                  <a:pt x="896" y="254"/>
                  <a:pt x="897" y="249"/>
                  <a:pt x="897" y="249"/>
                </a:cubicBezTo>
                <a:cubicBezTo>
                  <a:pt x="899" y="244"/>
                  <a:pt x="900" y="236"/>
                  <a:pt x="899" y="226"/>
                </a:cubicBezTo>
                <a:cubicBezTo>
                  <a:pt x="911" y="233"/>
                  <a:pt x="941" y="247"/>
                  <a:pt x="984" y="259"/>
                </a:cubicBezTo>
                <a:cubicBezTo>
                  <a:pt x="1036" y="273"/>
                  <a:pt x="1106" y="284"/>
                  <a:pt x="1186" y="274"/>
                </a:cubicBezTo>
                <a:cubicBezTo>
                  <a:pt x="1184" y="277"/>
                  <a:pt x="1180" y="282"/>
                  <a:pt x="1174" y="286"/>
                </a:cubicBezTo>
                <a:cubicBezTo>
                  <a:pt x="1163" y="294"/>
                  <a:pt x="1148" y="292"/>
                  <a:pt x="1139" y="291"/>
                </a:cubicBezTo>
                <a:cubicBezTo>
                  <a:pt x="1131" y="289"/>
                  <a:pt x="1115" y="294"/>
                  <a:pt x="1104" y="298"/>
                </a:cubicBezTo>
                <a:cubicBezTo>
                  <a:pt x="1092" y="303"/>
                  <a:pt x="1072" y="306"/>
                  <a:pt x="1055" y="309"/>
                </a:cubicBezTo>
                <a:cubicBezTo>
                  <a:pt x="1038" y="312"/>
                  <a:pt x="1034" y="324"/>
                  <a:pt x="1038" y="327"/>
                </a:cubicBezTo>
                <a:cubicBezTo>
                  <a:pt x="1041" y="330"/>
                  <a:pt x="1046" y="331"/>
                  <a:pt x="1051" y="328"/>
                </a:cubicBezTo>
                <a:cubicBezTo>
                  <a:pt x="1057" y="326"/>
                  <a:pt x="1066" y="324"/>
                  <a:pt x="1070" y="323"/>
                </a:cubicBezTo>
                <a:cubicBezTo>
                  <a:pt x="1075" y="321"/>
                  <a:pt x="1095" y="316"/>
                  <a:pt x="1104" y="313"/>
                </a:cubicBezTo>
                <a:cubicBezTo>
                  <a:pt x="1113" y="310"/>
                  <a:pt x="1115" y="310"/>
                  <a:pt x="1117" y="313"/>
                </a:cubicBezTo>
                <a:cubicBezTo>
                  <a:pt x="1119" y="315"/>
                  <a:pt x="1113" y="318"/>
                  <a:pt x="1096" y="324"/>
                </a:cubicBezTo>
                <a:cubicBezTo>
                  <a:pt x="1078" y="331"/>
                  <a:pt x="1074" y="331"/>
                  <a:pt x="1071" y="329"/>
                </a:cubicBezTo>
                <a:cubicBezTo>
                  <a:pt x="1068" y="326"/>
                  <a:pt x="1053" y="338"/>
                  <a:pt x="1052" y="345"/>
                </a:cubicBezTo>
                <a:cubicBezTo>
                  <a:pt x="1051" y="353"/>
                  <a:pt x="1059" y="353"/>
                  <a:pt x="1070" y="350"/>
                </a:cubicBezTo>
                <a:cubicBezTo>
                  <a:pt x="1081" y="347"/>
                  <a:pt x="1114" y="331"/>
                  <a:pt x="1132" y="324"/>
                </a:cubicBezTo>
                <a:cubicBezTo>
                  <a:pt x="1149" y="317"/>
                  <a:pt x="1148" y="319"/>
                  <a:pt x="1166" y="326"/>
                </a:cubicBezTo>
                <a:cubicBezTo>
                  <a:pt x="1184" y="334"/>
                  <a:pt x="1191" y="331"/>
                  <a:pt x="1199" y="328"/>
                </a:cubicBezTo>
                <a:cubicBezTo>
                  <a:pt x="1208" y="326"/>
                  <a:pt x="1223" y="341"/>
                  <a:pt x="1232" y="352"/>
                </a:cubicBezTo>
                <a:cubicBezTo>
                  <a:pt x="1240" y="364"/>
                  <a:pt x="1251" y="367"/>
                  <a:pt x="1259" y="366"/>
                </a:cubicBezTo>
                <a:cubicBezTo>
                  <a:pt x="1268" y="366"/>
                  <a:pt x="1276" y="371"/>
                  <a:pt x="1289" y="380"/>
                </a:cubicBezTo>
                <a:cubicBezTo>
                  <a:pt x="1303" y="390"/>
                  <a:pt x="1323" y="382"/>
                  <a:pt x="1328" y="381"/>
                </a:cubicBezTo>
                <a:cubicBezTo>
                  <a:pt x="1333" y="380"/>
                  <a:pt x="1329" y="385"/>
                  <a:pt x="1322" y="388"/>
                </a:cubicBezTo>
                <a:cubicBezTo>
                  <a:pt x="1316" y="391"/>
                  <a:pt x="1311" y="387"/>
                  <a:pt x="1304" y="390"/>
                </a:cubicBezTo>
                <a:cubicBezTo>
                  <a:pt x="1297" y="393"/>
                  <a:pt x="1292" y="407"/>
                  <a:pt x="1298" y="410"/>
                </a:cubicBezTo>
                <a:cubicBezTo>
                  <a:pt x="1304" y="413"/>
                  <a:pt x="1320" y="402"/>
                  <a:pt x="1324" y="399"/>
                </a:cubicBezTo>
                <a:cubicBezTo>
                  <a:pt x="1329" y="397"/>
                  <a:pt x="1323" y="403"/>
                  <a:pt x="1316" y="410"/>
                </a:cubicBezTo>
                <a:cubicBezTo>
                  <a:pt x="1309" y="417"/>
                  <a:pt x="1308" y="422"/>
                  <a:pt x="1311" y="425"/>
                </a:cubicBezTo>
                <a:cubicBezTo>
                  <a:pt x="1314" y="428"/>
                  <a:pt x="1320" y="423"/>
                  <a:pt x="1327" y="417"/>
                </a:cubicBezTo>
                <a:cubicBezTo>
                  <a:pt x="1333" y="412"/>
                  <a:pt x="1359" y="389"/>
                  <a:pt x="1370" y="377"/>
                </a:cubicBezTo>
                <a:cubicBezTo>
                  <a:pt x="1381" y="365"/>
                  <a:pt x="1368" y="357"/>
                  <a:pt x="1358" y="355"/>
                </a:cubicBezTo>
                <a:cubicBezTo>
                  <a:pt x="1348" y="353"/>
                  <a:pt x="1338" y="353"/>
                  <a:pt x="1336" y="351"/>
                </a:cubicBezTo>
                <a:cubicBezTo>
                  <a:pt x="1334" y="349"/>
                  <a:pt x="1337" y="344"/>
                  <a:pt x="1337" y="344"/>
                </a:cubicBezTo>
                <a:cubicBezTo>
                  <a:pt x="1339" y="341"/>
                  <a:pt x="1342" y="336"/>
                  <a:pt x="1343" y="331"/>
                </a:cubicBezTo>
                <a:cubicBezTo>
                  <a:pt x="1356" y="338"/>
                  <a:pt x="1382" y="351"/>
                  <a:pt x="1419" y="363"/>
                </a:cubicBezTo>
                <a:cubicBezTo>
                  <a:pt x="1465" y="378"/>
                  <a:pt x="1529" y="390"/>
                  <a:pt x="1603" y="382"/>
                </a:cubicBezTo>
                <a:cubicBezTo>
                  <a:pt x="1601" y="385"/>
                  <a:pt x="1598" y="392"/>
                  <a:pt x="1591" y="398"/>
                </a:cubicBezTo>
                <a:cubicBezTo>
                  <a:pt x="1582" y="407"/>
                  <a:pt x="1566" y="408"/>
                  <a:pt x="1558" y="407"/>
                </a:cubicBezTo>
                <a:cubicBezTo>
                  <a:pt x="1550" y="407"/>
                  <a:pt x="1535" y="414"/>
                  <a:pt x="1524" y="420"/>
                </a:cubicBezTo>
                <a:cubicBezTo>
                  <a:pt x="1513" y="426"/>
                  <a:pt x="1493" y="432"/>
                  <a:pt x="1477" y="437"/>
                </a:cubicBezTo>
                <a:cubicBezTo>
                  <a:pt x="1460" y="443"/>
                  <a:pt x="1459" y="455"/>
                  <a:pt x="1462" y="458"/>
                </a:cubicBezTo>
                <a:cubicBezTo>
                  <a:pt x="1466" y="461"/>
                  <a:pt x="1471" y="460"/>
                  <a:pt x="1476" y="457"/>
                </a:cubicBezTo>
                <a:cubicBezTo>
                  <a:pt x="1481" y="454"/>
                  <a:pt x="1490" y="451"/>
                  <a:pt x="1494" y="449"/>
                </a:cubicBezTo>
                <a:cubicBezTo>
                  <a:pt x="1498" y="447"/>
                  <a:pt x="1517" y="438"/>
                  <a:pt x="1526" y="434"/>
                </a:cubicBezTo>
                <a:cubicBezTo>
                  <a:pt x="1534" y="430"/>
                  <a:pt x="1537" y="430"/>
                  <a:pt x="1539" y="432"/>
                </a:cubicBezTo>
                <a:cubicBezTo>
                  <a:pt x="1541" y="434"/>
                  <a:pt x="1536" y="438"/>
                  <a:pt x="1519" y="447"/>
                </a:cubicBezTo>
                <a:cubicBezTo>
                  <a:pt x="1503" y="456"/>
                  <a:pt x="1499" y="457"/>
                  <a:pt x="1495" y="454"/>
                </a:cubicBezTo>
                <a:cubicBezTo>
                  <a:pt x="1492" y="452"/>
                  <a:pt x="1479" y="466"/>
                  <a:pt x="1479" y="474"/>
                </a:cubicBezTo>
                <a:cubicBezTo>
                  <a:pt x="1479" y="481"/>
                  <a:pt x="1487" y="480"/>
                  <a:pt x="1498" y="476"/>
                </a:cubicBezTo>
                <a:cubicBezTo>
                  <a:pt x="1508" y="472"/>
                  <a:pt x="1539" y="450"/>
                  <a:pt x="1555" y="441"/>
                </a:cubicBezTo>
                <a:cubicBezTo>
                  <a:pt x="1571" y="432"/>
                  <a:pt x="1570" y="434"/>
                  <a:pt x="1589" y="439"/>
                </a:cubicBezTo>
                <a:cubicBezTo>
                  <a:pt x="1608" y="443"/>
                  <a:pt x="1614" y="440"/>
                  <a:pt x="1623" y="436"/>
                </a:cubicBezTo>
                <a:cubicBezTo>
                  <a:pt x="1631" y="432"/>
                  <a:pt x="1648" y="445"/>
                  <a:pt x="1658" y="455"/>
                </a:cubicBezTo>
                <a:cubicBezTo>
                  <a:pt x="1668" y="465"/>
                  <a:pt x="1679" y="467"/>
                  <a:pt x="1687" y="465"/>
                </a:cubicBezTo>
                <a:cubicBezTo>
                  <a:pt x="1695" y="463"/>
                  <a:pt x="1704" y="467"/>
                  <a:pt x="1719" y="475"/>
                </a:cubicBezTo>
                <a:cubicBezTo>
                  <a:pt x="1734" y="482"/>
                  <a:pt x="1752" y="472"/>
                  <a:pt x="1757" y="470"/>
                </a:cubicBezTo>
                <a:cubicBezTo>
                  <a:pt x="1762" y="468"/>
                  <a:pt x="1759" y="474"/>
                  <a:pt x="1753" y="478"/>
                </a:cubicBezTo>
                <a:cubicBezTo>
                  <a:pt x="1746" y="482"/>
                  <a:pt x="1742" y="478"/>
                  <a:pt x="1735" y="482"/>
                </a:cubicBezTo>
                <a:cubicBezTo>
                  <a:pt x="1728" y="486"/>
                  <a:pt x="1726" y="501"/>
                  <a:pt x="1732" y="503"/>
                </a:cubicBezTo>
                <a:cubicBezTo>
                  <a:pt x="1738" y="505"/>
                  <a:pt x="1752" y="491"/>
                  <a:pt x="1756" y="489"/>
                </a:cubicBezTo>
                <a:cubicBezTo>
                  <a:pt x="1761" y="486"/>
                  <a:pt x="1755" y="492"/>
                  <a:pt x="1750" y="500"/>
                </a:cubicBezTo>
                <a:cubicBezTo>
                  <a:pt x="1744" y="508"/>
                  <a:pt x="1743" y="513"/>
                  <a:pt x="1747" y="516"/>
                </a:cubicBezTo>
                <a:cubicBezTo>
                  <a:pt x="1750" y="518"/>
                  <a:pt x="1756" y="512"/>
                  <a:pt x="1761" y="506"/>
                </a:cubicBezTo>
                <a:cubicBezTo>
                  <a:pt x="1767" y="500"/>
                  <a:pt x="1790" y="474"/>
                  <a:pt x="1798" y="460"/>
                </a:cubicBezTo>
                <a:cubicBezTo>
                  <a:pt x="1807" y="446"/>
                  <a:pt x="1793" y="440"/>
                  <a:pt x="1783" y="440"/>
                </a:cubicBezTo>
                <a:cubicBezTo>
                  <a:pt x="1773" y="439"/>
                  <a:pt x="1763" y="441"/>
                  <a:pt x="1761" y="439"/>
                </a:cubicBezTo>
                <a:cubicBezTo>
                  <a:pt x="1759" y="437"/>
                  <a:pt x="1761" y="432"/>
                  <a:pt x="1761" y="432"/>
                </a:cubicBezTo>
                <a:cubicBezTo>
                  <a:pt x="1763" y="429"/>
                  <a:pt x="1764" y="425"/>
                  <a:pt x="1765" y="420"/>
                </a:cubicBezTo>
                <a:cubicBezTo>
                  <a:pt x="1773" y="422"/>
                  <a:pt x="1805" y="428"/>
                  <a:pt x="1850" y="425"/>
                </a:cubicBezTo>
                <a:cubicBezTo>
                  <a:pt x="1897" y="423"/>
                  <a:pt x="1960" y="411"/>
                  <a:pt x="2024" y="376"/>
                </a:cubicBezTo>
                <a:cubicBezTo>
                  <a:pt x="2024" y="380"/>
                  <a:pt x="2022" y="386"/>
                  <a:pt x="2019" y="393"/>
                </a:cubicBezTo>
                <a:cubicBezTo>
                  <a:pt x="2013" y="404"/>
                  <a:pt x="1999" y="410"/>
                  <a:pt x="1991" y="413"/>
                </a:cubicBezTo>
                <a:cubicBezTo>
                  <a:pt x="1983" y="415"/>
                  <a:pt x="1971" y="427"/>
                  <a:pt x="1963" y="436"/>
                </a:cubicBezTo>
                <a:cubicBezTo>
                  <a:pt x="1955" y="446"/>
                  <a:pt x="1938" y="458"/>
                  <a:pt x="1925" y="469"/>
                </a:cubicBezTo>
                <a:cubicBezTo>
                  <a:pt x="1911" y="479"/>
                  <a:pt x="1914" y="491"/>
                  <a:pt x="1918" y="493"/>
                </a:cubicBezTo>
                <a:cubicBezTo>
                  <a:pt x="1923" y="494"/>
                  <a:pt x="1927" y="492"/>
                  <a:pt x="1931" y="488"/>
                </a:cubicBezTo>
                <a:cubicBezTo>
                  <a:pt x="1934" y="483"/>
                  <a:pt x="1942" y="477"/>
                  <a:pt x="1945" y="474"/>
                </a:cubicBezTo>
                <a:cubicBezTo>
                  <a:pt x="1948" y="470"/>
                  <a:pt x="1963" y="456"/>
                  <a:pt x="1970" y="449"/>
                </a:cubicBezTo>
                <a:cubicBezTo>
                  <a:pt x="1977" y="443"/>
                  <a:pt x="1979" y="441"/>
                  <a:pt x="1981" y="443"/>
                </a:cubicBezTo>
                <a:cubicBezTo>
                  <a:pt x="1984" y="444"/>
                  <a:pt x="1981" y="449"/>
                  <a:pt x="1968" y="463"/>
                </a:cubicBezTo>
                <a:cubicBezTo>
                  <a:pt x="1956" y="477"/>
                  <a:pt x="1952" y="479"/>
                  <a:pt x="1948" y="478"/>
                </a:cubicBezTo>
                <a:cubicBezTo>
                  <a:pt x="1944" y="477"/>
                  <a:pt x="1937" y="495"/>
                  <a:pt x="1939" y="502"/>
                </a:cubicBezTo>
                <a:cubicBezTo>
                  <a:pt x="1942" y="509"/>
                  <a:pt x="1949" y="506"/>
                  <a:pt x="1957" y="498"/>
                </a:cubicBezTo>
                <a:cubicBezTo>
                  <a:pt x="1966" y="490"/>
                  <a:pt x="1987" y="460"/>
                  <a:pt x="2000" y="446"/>
                </a:cubicBezTo>
                <a:cubicBezTo>
                  <a:pt x="2012" y="431"/>
                  <a:pt x="2012" y="434"/>
                  <a:pt x="2031" y="432"/>
                </a:cubicBezTo>
                <a:cubicBezTo>
                  <a:pt x="2050" y="430"/>
                  <a:pt x="2055" y="424"/>
                  <a:pt x="2061" y="418"/>
                </a:cubicBezTo>
                <a:cubicBezTo>
                  <a:pt x="2068" y="411"/>
                  <a:pt x="2089" y="418"/>
                  <a:pt x="2101" y="424"/>
                </a:cubicBezTo>
                <a:cubicBezTo>
                  <a:pt x="2114" y="430"/>
                  <a:pt x="2125" y="427"/>
                  <a:pt x="2132" y="423"/>
                </a:cubicBezTo>
                <a:cubicBezTo>
                  <a:pt x="2139" y="419"/>
                  <a:pt x="2149" y="419"/>
                  <a:pt x="2165" y="421"/>
                </a:cubicBezTo>
                <a:cubicBezTo>
                  <a:pt x="2182" y="424"/>
                  <a:pt x="2196" y="407"/>
                  <a:pt x="2199" y="404"/>
                </a:cubicBezTo>
                <a:cubicBezTo>
                  <a:pt x="2203" y="401"/>
                  <a:pt x="2203" y="407"/>
                  <a:pt x="2198" y="413"/>
                </a:cubicBezTo>
                <a:cubicBezTo>
                  <a:pt x="2194" y="419"/>
                  <a:pt x="2188" y="417"/>
                  <a:pt x="2183" y="423"/>
                </a:cubicBezTo>
                <a:cubicBezTo>
                  <a:pt x="2178" y="429"/>
                  <a:pt x="2181" y="444"/>
                  <a:pt x="2187" y="444"/>
                </a:cubicBezTo>
                <a:cubicBezTo>
                  <a:pt x="2193" y="443"/>
                  <a:pt x="2202" y="426"/>
                  <a:pt x="2205" y="422"/>
                </a:cubicBezTo>
                <a:cubicBezTo>
                  <a:pt x="2208" y="417"/>
                  <a:pt x="2205" y="426"/>
                  <a:pt x="2203" y="435"/>
                </a:cubicBezTo>
                <a:cubicBezTo>
                  <a:pt x="2200" y="444"/>
                  <a:pt x="2201" y="450"/>
                  <a:pt x="2205" y="451"/>
                </a:cubicBezTo>
                <a:cubicBezTo>
                  <a:pt x="2209" y="452"/>
                  <a:pt x="2213" y="444"/>
                  <a:pt x="2216" y="436"/>
                </a:cubicBezTo>
                <a:cubicBezTo>
                  <a:pt x="2218" y="429"/>
                  <a:pt x="2231" y="396"/>
                  <a:pt x="2235" y="380"/>
                </a:cubicBezTo>
                <a:cubicBezTo>
                  <a:pt x="2239" y="365"/>
                  <a:pt x="2223" y="364"/>
                  <a:pt x="2214" y="367"/>
                </a:cubicBezTo>
                <a:close/>
                <a:moveTo>
                  <a:pt x="2027" y="256"/>
                </a:moveTo>
                <a:cubicBezTo>
                  <a:pt x="2016" y="257"/>
                  <a:pt x="2012" y="252"/>
                  <a:pt x="2007" y="249"/>
                </a:cubicBezTo>
                <a:cubicBezTo>
                  <a:pt x="2003" y="245"/>
                  <a:pt x="1997" y="240"/>
                  <a:pt x="2004" y="238"/>
                </a:cubicBezTo>
                <a:cubicBezTo>
                  <a:pt x="2004" y="238"/>
                  <a:pt x="2008" y="236"/>
                  <a:pt x="2011" y="233"/>
                </a:cubicBezTo>
                <a:cubicBezTo>
                  <a:pt x="2013" y="230"/>
                  <a:pt x="2018" y="229"/>
                  <a:pt x="2019" y="233"/>
                </a:cubicBezTo>
                <a:cubicBezTo>
                  <a:pt x="2020" y="238"/>
                  <a:pt x="2021" y="242"/>
                  <a:pt x="2027" y="243"/>
                </a:cubicBezTo>
                <a:cubicBezTo>
                  <a:pt x="2033" y="244"/>
                  <a:pt x="2037" y="245"/>
                  <a:pt x="2038" y="248"/>
                </a:cubicBezTo>
                <a:cubicBezTo>
                  <a:pt x="2039" y="251"/>
                  <a:pt x="2038" y="255"/>
                  <a:pt x="2027" y="256"/>
                </a:cubicBezTo>
                <a:close/>
                <a:moveTo>
                  <a:pt x="2057" y="240"/>
                </a:moveTo>
                <a:cubicBezTo>
                  <a:pt x="2050" y="240"/>
                  <a:pt x="2042" y="238"/>
                  <a:pt x="2042" y="238"/>
                </a:cubicBezTo>
                <a:cubicBezTo>
                  <a:pt x="2042" y="238"/>
                  <a:pt x="2032" y="236"/>
                  <a:pt x="2032" y="229"/>
                </a:cubicBezTo>
                <a:cubicBezTo>
                  <a:pt x="2032" y="222"/>
                  <a:pt x="2034" y="221"/>
                  <a:pt x="2042" y="225"/>
                </a:cubicBezTo>
                <a:cubicBezTo>
                  <a:pt x="2050" y="229"/>
                  <a:pt x="2052" y="229"/>
                  <a:pt x="2057" y="231"/>
                </a:cubicBezTo>
                <a:cubicBezTo>
                  <a:pt x="2062" y="234"/>
                  <a:pt x="2066" y="239"/>
                  <a:pt x="2057" y="240"/>
                </a:cubicBezTo>
                <a:close/>
                <a:moveTo>
                  <a:pt x="1646" y="272"/>
                </a:moveTo>
                <a:cubicBezTo>
                  <a:pt x="1635" y="269"/>
                  <a:pt x="1633" y="264"/>
                  <a:pt x="1629" y="259"/>
                </a:cubicBezTo>
                <a:cubicBezTo>
                  <a:pt x="1626" y="253"/>
                  <a:pt x="1623" y="246"/>
                  <a:pt x="1630" y="247"/>
                </a:cubicBezTo>
                <a:cubicBezTo>
                  <a:pt x="1630" y="247"/>
                  <a:pt x="1634" y="247"/>
                  <a:pt x="1638" y="245"/>
                </a:cubicBezTo>
                <a:cubicBezTo>
                  <a:pt x="1641" y="243"/>
                  <a:pt x="1646" y="243"/>
                  <a:pt x="1645" y="248"/>
                </a:cubicBezTo>
                <a:cubicBezTo>
                  <a:pt x="1644" y="252"/>
                  <a:pt x="1644" y="257"/>
                  <a:pt x="1650" y="260"/>
                </a:cubicBezTo>
                <a:cubicBezTo>
                  <a:pt x="1655" y="263"/>
                  <a:pt x="1659" y="265"/>
                  <a:pt x="1658" y="268"/>
                </a:cubicBezTo>
                <a:cubicBezTo>
                  <a:pt x="1658" y="272"/>
                  <a:pt x="1656" y="275"/>
                  <a:pt x="1646" y="272"/>
                </a:cubicBezTo>
                <a:close/>
                <a:moveTo>
                  <a:pt x="1679" y="267"/>
                </a:moveTo>
                <a:cubicBezTo>
                  <a:pt x="1673" y="265"/>
                  <a:pt x="1666" y="260"/>
                  <a:pt x="1666" y="260"/>
                </a:cubicBezTo>
                <a:cubicBezTo>
                  <a:pt x="1666" y="260"/>
                  <a:pt x="1656" y="255"/>
                  <a:pt x="1659" y="248"/>
                </a:cubicBezTo>
                <a:cubicBezTo>
                  <a:pt x="1662" y="242"/>
                  <a:pt x="1664" y="241"/>
                  <a:pt x="1670" y="248"/>
                </a:cubicBezTo>
                <a:cubicBezTo>
                  <a:pt x="1676" y="254"/>
                  <a:pt x="1678" y="255"/>
                  <a:pt x="1682" y="259"/>
                </a:cubicBezTo>
                <a:cubicBezTo>
                  <a:pt x="1686" y="263"/>
                  <a:pt x="1688" y="270"/>
                  <a:pt x="1679" y="267"/>
                </a:cubicBezTo>
                <a:close/>
                <a:moveTo>
                  <a:pt x="1259" y="168"/>
                </a:moveTo>
                <a:cubicBezTo>
                  <a:pt x="1258" y="171"/>
                  <a:pt x="1255" y="174"/>
                  <a:pt x="1245" y="169"/>
                </a:cubicBezTo>
                <a:cubicBezTo>
                  <a:pt x="1235" y="165"/>
                  <a:pt x="1234" y="159"/>
                  <a:pt x="1231" y="154"/>
                </a:cubicBezTo>
                <a:cubicBezTo>
                  <a:pt x="1229" y="148"/>
                  <a:pt x="1227" y="141"/>
                  <a:pt x="1233" y="143"/>
                </a:cubicBezTo>
                <a:cubicBezTo>
                  <a:pt x="1233" y="143"/>
                  <a:pt x="1238" y="143"/>
                  <a:pt x="1241" y="141"/>
                </a:cubicBezTo>
                <a:cubicBezTo>
                  <a:pt x="1245" y="140"/>
                  <a:pt x="1250" y="141"/>
                  <a:pt x="1249" y="145"/>
                </a:cubicBezTo>
                <a:cubicBezTo>
                  <a:pt x="1247" y="150"/>
                  <a:pt x="1247" y="154"/>
                  <a:pt x="1251" y="158"/>
                </a:cubicBezTo>
                <a:cubicBezTo>
                  <a:pt x="1256" y="161"/>
                  <a:pt x="1259" y="164"/>
                  <a:pt x="1259" y="168"/>
                </a:cubicBezTo>
                <a:close/>
                <a:moveTo>
                  <a:pt x="1279" y="169"/>
                </a:moveTo>
                <a:cubicBezTo>
                  <a:pt x="1273" y="166"/>
                  <a:pt x="1267" y="161"/>
                  <a:pt x="1267" y="161"/>
                </a:cubicBezTo>
                <a:cubicBezTo>
                  <a:pt x="1267" y="161"/>
                  <a:pt x="1259" y="154"/>
                  <a:pt x="1262" y="148"/>
                </a:cubicBezTo>
                <a:cubicBezTo>
                  <a:pt x="1266" y="141"/>
                  <a:pt x="1268" y="142"/>
                  <a:pt x="1273" y="149"/>
                </a:cubicBezTo>
                <a:cubicBezTo>
                  <a:pt x="1278" y="156"/>
                  <a:pt x="1280" y="157"/>
                  <a:pt x="1283" y="162"/>
                </a:cubicBezTo>
                <a:cubicBezTo>
                  <a:pt x="1287" y="166"/>
                  <a:pt x="1288" y="173"/>
                  <a:pt x="1279" y="169"/>
                </a:cubicBezTo>
                <a:close/>
                <a:moveTo>
                  <a:pt x="760" y="108"/>
                </a:moveTo>
                <a:cubicBezTo>
                  <a:pt x="749" y="106"/>
                  <a:pt x="746" y="101"/>
                  <a:pt x="742" y="97"/>
                </a:cubicBezTo>
                <a:cubicBezTo>
                  <a:pt x="738" y="92"/>
                  <a:pt x="733" y="86"/>
                  <a:pt x="740" y="85"/>
                </a:cubicBezTo>
                <a:cubicBezTo>
                  <a:pt x="740" y="85"/>
                  <a:pt x="745" y="85"/>
                  <a:pt x="748" y="82"/>
                </a:cubicBezTo>
                <a:cubicBezTo>
                  <a:pt x="751" y="79"/>
                  <a:pt x="756" y="79"/>
                  <a:pt x="756" y="84"/>
                </a:cubicBezTo>
                <a:cubicBezTo>
                  <a:pt x="756" y="88"/>
                  <a:pt x="756" y="93"/>
                  <a:pt x="762" y="95"/>
                </a:cubicBezTo>
                <a:cubicBezTo>
                  <a:pt x="768" y="97"/>
                  <a:pt x="771" y="99"/>
                  <a:pt x="772" y="102"/>
                </a:cubicBezTo>
                <a:cubicBezTo>
                  <a:pt x="772" y="106"/>
                  <a:pt x="770" y="109"/>
                  <a:pt x="760" y="108"/>
                </a:cubicBezTo>
                <a:close/>
                <a:moveTo>
                  <a:pt x="792" y="98"/>
                </a:moveTo>
                <a:cubicBezTo>
                  <a:pt x="785" y="96"/>
                  <a:pt x="778" y="93"/>
                  <a:pt x="778" y="93"/>
                </a:cubicBezTo>
                <a:cubicBezTo>
                  <a:pt x="778" y="93"/>
                  <a:pt x="768" y="89"/>
                  <a:pt x="770" y="82"/>
                </a:cubicBezTo>
                <a:cubicBezTo>
                  <a:pt x="771" y="75"/>
                  <a:pt x="773" y="75"/>
                  <a:pt x="780" y="80"/>
                </a:cubicBezTo>
                <a:cubicBezTo>
                  <a:pt x="787" y="86"/>
                  <a:pt x="789" y="86"/>
                  <a:pt x="794" y="90"/>
                </a:cubicBezTo>
                <a:cubicBezTo>
                  <a:pt x="798" y="93"/>
                  <a:pt x="801" y="99"/>
                  <a:pt x="792" y="98"/>
                </a:cubicBezTo>
                <a:close/>
                <a:moveTo>
                  <a:pt x="289" y="147"/>
                </a:moveTo>
                <a:cubicBezTo>
                  <a:pt x="290" y="147"/>
                  <a:pt x="291" y="147"/>
                  <a:pt x="291" y="146"/>
                </a:cubicBezTo>
                <a:cubicBezTo>
                  <a:pt x="293" y="144"/>
                  <a:pt x="293" y="144"/>
                  <a:pt x="293" y="144"/>
                </a:cubicBezTo>
                <a:cubicBezTo>
                  <a:pt x="293" y="143"/>
                  <a:pt x="293" y="143"/>
                  <a:pt x="293" y="143"/>
                </a:cubicBezTo>
                <a:cubicBezTo>
                  <a:pt x="298" y="145"/>
                  <a:pt x="305" y="148"/>
                  <a:pt x="315" y="152"/>
                </a:cubicBezTo>
                <a:cubicBezTo>
                  <a:pt x="311" y="156"/>
                  <a:pt x="310" y="159"/>
                  <a:pt x="310" y="159"/>
                </a:cubicBezTo>
                <a:cubicBezTo>
                  <a:pt x="310" y="159"/>
                  <a:pt x="292" y="184"/>
                  <a:pt x="308" y="208"/>
                </a:cubicBezTo>
                <a:cubicBezTo>
                  <a:pt x="312" y="214"/>
                  <a:pt x="317" y="221"/>
                  <a:pt x="321" y="229"/>
                </a:cubicBezTo>
                <a:cubicBezTo>
                  <a:pt x="315" y="227"/>
                  <a:pt x="310" y="226"/>
                  <a:pt x="307" y="225"/>
                </a:cubicBezTo>
                <a:cubicBezTo>
                  <a:pt x="307" y="222"/>
                  <a:pt x="305" y="220"/>
                  <a:pt x="302" y="219"/>
                </a:cubicBezTo>
                <a:cubicBezTo>
                  <a:pt x="302" y="218"/>
                  <a:pt x="303" y="218"/>
                  <a:pt x="303" y="217"/>
                </a:cubicBezTo>
                <a:cubicBezTo>
                  <a:pt x="303" y="216"/>
                  <a:pt x="302" y="214"/>
                  <a:pt x="300" y="214"/>
                </a:cubicBezTo>
                <a:cubicBezTo>
                  <a:pt x="300" y="214"/>
                  <a:pt x="300" y="214"/>
                  <a:pt x="300" y="214"/>
                </a:cubicBezTo>
                <a:cubicBezTo>
                  <a:pt x="298" y="214"/>
                  <a:pt x="298" y="214"/>
                  <a:pt x="298" y="214"/>
                </a:cubicBezTo>
                <a:cubicBezTo>
                  <a:pt x="297" y="213"/>
                  <a:pt x="297" y="212"/>
                  <a:pt x="296" y="212"/>
                </a:cubicBezTo>
                <a:cubicBezTo>
                  <a:pt x="293" y="211"/>
                  <a:pt x="293" y="211"/>
                  <a:pt x="293" y="211"/>
                </a:cubicBezTo>
                <a:cubicBezTo>
                  <a:pt x="292" y="211"/>
                  <a:pt x="291" y="212"/>
                  <a:pt x="291" y="212"/>
                </a:cubicBezTo>
                <a:cubicBezTo>
                  <a:pt x="285" y="212"/>
                  <a:pt x="280" y="211"/>
                  <a:pt x="274" y="209"/>
                </a:cubicBezTo>
                <a:cubicBezTo>
                  <a:pt x="271" y="205"/>
                  <a:pt x="269" y="201"/>
                  <a:pt x="266" y="197"/>
                </a:cubicBezTo>
                <a:cubicBezTo>
                  <a:pt x="275" y="196"/>
                  <a:pt x="280" y="193"/>
                  <a:pt x="280" y="193"/>
                </a:cubicBezTo>
                <a:cubicBezTo>
                  <a:pt x="274" y="191"/>
                  <a:pt x="267" y="187"/>
                  <a:pt x="263" y="177"/>
                </a:cubicBezTo>
                <a:cubicBezTo>
                  <a:pt x="263" y="176"/>
                  <a:pt x="263" y="176"/>
                  <a:pt x="263" y="176"/>
                </a:cubicBezTo>
                <a:cubicBezTo>
                  <a:pt x="272" y="167"/>
                  <a:pt x="281" y="157"/>
                  <a:pt x="289" y="147"/>
                </a:cubicBezTo>
                <a:close/>
                <a:moveTo>
                  <a:pt x="406" y="365"/>
                </a:moveTo>
                <a:cubicBezTo>
                  <a:pt x="398" y="369"/>
                  <a:pt x="388" y="373"/>
                  <a:pt x="378" y="377"/>
                </a:cubicBezTo>
                <a:cubicBezTo>
                  <a:pt x="373" y="376"/>
                  <a:pt x="352" y="368"/>
                  <a:pt x="330" y="344"/>
                </a:cubicBezTo>
                <a:cubicBezTo>
                  <a:pt x="338" y="341"/>
                  <a:pt x="346" y="338"/>
                  <a:pt x="354" y="334"/>
                </a:cubicBezTo>
                <a:cubicBezTo>
                  <a:pt x="356" y="333"/>
                  <a:pt x="358" y="333"/>
                  <a:pt x="360" y="332"/>
                </a:cubicBezTo>
                <a:cubicBezTo>
                  <a:pt x="378" y="351"/>
                  <a:pt x="395" y="361"/>
                  <a:pt x="406" y="365"/>
                </a:cubicBezTo>
                <a:close/>
                <a:moveTo>
                  <a:pt x="303" y="306"/>
                </a:moveTo>
                <a:cubicBezTo>
                  <a:pt x="303" y="307"/>
                  <a:pt x="303" y="307"/>
                  <a:pt x="304" y="308"/>
                </a:cubicBezTo>
                <a:cubicBezTo>
                  <a:pt x="305" y="309"/>
                  <a:pt x="305" y="310"/>
                  <a:pt x="306" y="311"/>
                </a:cubicBezTo>
                <a:cubicBezTo>
                  <a:pt x="292" y="316"/>
                  <a:pt x="288" y="311"/>
                  <a:pt x="278" y="284"/>
                </a:cubicBezTo>
                <a:cubicBezTo>
                  <a:pt x="277" y="280"/>
                  <a:pt x="275" y="277"/>
                  <a:pt x="274" y="274"/>
                </a:cubicBezTo>
                <a:cubicBezTo>
                  <a:pt x="274" y="274"/>
                  <a:pt x="275" y="273"/>
                  <a:pt x="277" y="274"/>
                </a:cubicBezTo>
                <a:cubicBezTo>
                  <a:pt x="285" y="275"/>
                  <a:pt x="294" y="306"/>
                  <a:pt x="303" y="306"/>
                </a:cubicBezTo>
                <a:close/>
                <a:moveTo>
                  <a:pt x="317" y="349"/>
                </a:moveTo>
                <a:cubicBezTo>
                  <a:pt x="333" y="369"/>
                  <a:pt x="349" y="379"/>
                  <a:pt x="361" y="385"/>
                </a:cubicBezTo>
                <a:cubicBezTo>
                  <a:pt x="325" y="400"/>
                  <a:pt x="282" y="418"/>
                  <a:pt x="246" y="434"/>
                </a:cubicBezTo>
                <a:cubicBezTo>
                  <a:pt x="250" y="423"/>
                  <a:pt x="255" y="403"/>
                  <a:pt x="252" y="376"/>
                </a:cubicBezTo>
                <a:cubicBezTo>
                  <a:pt x="270" y="369"/>
                  <a:pt x="291" y="360"/>
                  <a:pt x="317" y="349"/>
                </a:cubicBezTo>
                <a:close/>
                <a:moveTo>
                  <a:pt x="340" y="282"/>
                </a:moveTo>
                <a:cubicBezTo>
                  <a:pt x="339" y="281"/>
                  <a:pt x="338" y="281"/>
                  <a:pt x="338" y="281"/>
                </a:cubicBezTo>
                <a:cubicBezTo>
                  <a:pt x="335" y="280"/>
                  <a:pt x="333" y="279"/>
                  <a:pt x="323" y="286"/>
                </a:cubicBezTo>
                <a:cubicBezTo>
                  <a:pt x="316" y="274"/>
                  <a:pt x="310" y="242"/>
                  <a:pt x="296" y="240"/>
                </a:cubicBezTo>
                <a:cubicBezTo>
                  <a:pt x="293" y="239"/>
                  <a:pt x="289" y="240"/>
                  <a:pt x="286" y="241"/>
                </a:cubicBezTo>
                <a:cubicBezTo>
                  <a:pt x="287" y="238"/>
                  <a:pt x="286" y="234"/>
                  <a:pt x="285" y="230"/>
                </a:cubicBezTo>
                <a:cubicBezTo>
                  <a:pt x="286" y="230"/>
                  <a:pt x="287" y="230"/>
                  <a:pt x="288" y="230"/>
                </a:cubicBezTo>
                <a:cubicBezTo>
                  <a:pt x="288" y="231"/>
                  <a:pt x="289" y="231"/>
                  <a:pt x="290" y="231"/>
                </a:cubicBezTo>
                <a:cubicBezTo>
                  <a:pt x="292" y="232"/>
                  <a:pt x="292" y="232"/>
                  <a:pt x="292" y="232"/>
                </a:cubicBezTo>
                <a:cubicBezTo>
                  <a:pt x="293" y="232"/>
                  <a:pt x="294" y="232"/>
                  <a:pt x="295" y="231"/>
                </a:cubicBezTo>
                <a:cubicBezTo>
                  <a:pt x="297" y="231"/>
                  <a:pt x="297" y="231"/>
                  <a:pt x="297" y="231"/>
                </a:cubicBezTo>
                <a:cubicBezTo>
                  <a:pt x="301" y="232"/>
                  <a:pt x="303" y="231"/>
                  <a:pt x="305" y="229"/>
                </a:cubicBezTo>
                <a:cubicBezTo>
                  <a:pt x="309" y="230"/>
                  <a:pt x="316" y="232"/>
                  <a:pt x="325" y="235"/>
                </a:cubicBezTo>
                <a:cubicBezTo>
                  <a:pt x="333" y="250"/>
                  <a:pt x="341" y="268"/>
                  <a:pt x="340" y="282"/>
                </a:cubicBezTo>
                <a:close/>
                <a:moveTo>
                  <a:pt x="223" y="133"/>
                </a:moveTo>
                <a:cubicBezTo>
                  <a:pt x="223" y="133"/>
                  <a:pt x="223" y="133"/>
                  <a:pt x="223" y="133"/>
                </a:cubicBezTo>
                <a:cubicBezTo>
                  <a:pt x="223" y="133"/>
                  <a:pt x="223" y="133"/>
                  <a:pt x="223" y="133"/>
                </a:cubicBezTo>
                <a:cubicBezTo>
                  <a:pt x="223" y="133"/>
                  <a:pt x="223" y="133"/>
                  <a:pt x="223" y="133"/>
                </a:cubicBezTo>
                <a:close/>
                <a:moveTo>
                  <a:pt x="133" y="228"/>
                </a:moveTo>
                <a:cubicBezTo>
                  <a:pt x="134" y="224"/>
                  <a:pt x="135" y="221"/>
                  <a:pt x="138" y="218"/>
                </a:cubicBezTo>
                <a:cubicBezTo>
                  <a:pt x="141" y="214"/>
                  <a:pt x="144" y="212"/>
                  <a:pt x="146" y="212"/>
                </a:cubicBezTo>
                <a:cubicBezTo>
                  <a:pt x="148" y="212"/>
                  <a:pt x="150" y="212"/>
                  <a:pt x="151" y="213"/>
                </a:cubicBezTo>
                <a:cubicBezTo>
                  <a:pt x="151" y="213"/>
                  <a:pt x="151" y="213"/>
                  <a:pt x="151" y="213"/>
                </a:cubicBezTo>
                <a:cubicBezTo>
                  <a:pt x="152" y="214"/>
                  <a:pt x="152" y="215"/>
                  <a:pt x="152" y="216"/>
                </a:cubicBezTo>
                <a:cubicBezTo>
                  <a:pt x="152" y="218"/>
                  <a:pt x="148" y="219"/>
                  <a:pt x="145" y="221"/>
                </a:cubicBezTo>
                <a:cubicBezTo>
                  <a:pt x="141" y="223"/>
                  <a:pt x="135" y="225"/>
                  <a:pt x="133" y="228"/>
                </a:cubicBezTo>
                <a:cubicBezTo>
                  <a:pt x="133" y="228"/>
                  <a:pt x="133" y="228"/>
                  <a:pt x="133" y="228"/>
                </a:cubicBezTo>
                <a:close/>
                <a:moveTo>
                  <a:pt x="110" y="227"/>
                </a:moveTo>
                <a:cubicBezTo>
                  <a:pt x="106" y="228"/>
                  <a:pt x="102" y="228"/>
                  <a:pt x="101" y="226"/>
                </a:cubicBezTo>
                <a:cubicBezTo>
                  <a:pt x="100" y="226"/>
                  <a:pt x="99" y="224"/>
                  <a:pt x="100" y="222"/>
                </a:cubicBezTo>
                <a:cubicBezTo>
                  <a:pt x="100" y="220"/>
                  <a:pt x="102" y="216"/>
                  <a:pt x="107" y="215"/>
                </a:cubicBezTo>
                <a:cubicBezTo>
                  <a:pt x="110" y="214"/>
                  <a:pt x="113" y="215"/>
                  <a:pt x="116" y="217"/>
                </a:cubicBezTo>
                <a:cubicBezTo>
                  <a:pt x="122" y="221"/>
                  <a:pt x="124" y="225"/>
                  <a:pt x="125" y="228"/>
                </a:cubicBezTo>
                <a:cubicBezTo>
                  <a:pt x="124" y="228"/>
                  <a:pt x="124" y="228"/>
                  <a:pt x="124" y="228"/>
                </a:cubicBezTo>
                <a:cubicBezTo>
                  <a:pt x="120" y="226"/>
                  <a:pt x="116" y="227"/>
                  <a:pt x="110" y="227"/>
                </a:cubicBezTo>
                <a:close/>
                <a:moveTo>
                  <a:pt x="208" y="392"/>
                </a:moveTo>
                <a:cubicBezTo>
                  <a:pt x="217" y="389"/>
                  <a:pt x="228" y="385"/>
                  <a:pt x="240" y="380"/>
                </a:cubicBezTo>
                <a:cubicBezTo>
                  <a:pt x="243" y="416"/>
                  <a:pt x="231" y="437"/>
                  <a:pt x="231" y="438"/>
                </a:cubicBezTo>
                <a:cubicBezTo>
                  <a:pt x="230" y="438"/>
                  <a:pt x="230" y="439"/>
                  <a:pt x="230" y="440"/>
                </a:cubicBezTo>
                <a:cubicBezTo>
                  <a:pt x="221" y="444"/>
                  <a:pt x="212" y="448"/>
                  <a:pt x="204" y="451"/>
                </a:cubicBezTo>
                <a:cubicBezTo>
                  <a:pt x="208" y="439"/>
                  <a:pt x="212" y="419"/>
                  <a:pt x="208" y="392"/>
                </a:cubicBezTo>
                <a:close/>
                <a:moveTo>
                  <a:pt x="409" y="254"/>
                </a:moveTo>
                <a:cubicBezTo>
                  <a:pt x="412" y="264"/>
                  <a:pt x="425" y="268"/>
                  <a:pt x="440" y="273"/>
                </a:cubicBezTo>
                <a:cubicBezTo>
                  <a:pt x="461" y="279"/>
                  <a:pt x="470" y="290"/>
                  <a:pt x="470" y="311"/>
                </a:cubicBezTo>
                <a:cubicBezTo>
                  <a:pt x="469" y="328"/>
                  <a:pt x="458" y="342"/>
                  <a:pt x="436" y="352"/>
                </a:cubicBezTo>
                <a:cubicBezTo>
                  <a:pt x="434" y="353"/>
                  <a:pt x="429" y="355"/>
                  <a:pt x="422" y="359"/>
                </a:cubicBezTo>
                <a:cubicBezTo>
                  <a:pt x="421" y="358"/>
                  <a:pt x="420" y="357"/>
                  <a:pt x="419" y="357"/>
                </a:cubicBezTo>
                <a:cubicBezTo>
                  <a:pt x="419" y="357"/>
                  <a:pt x="411" y="356"/>
                  <a:pt x="401" y="350"/>
                </a:cubicBezTo>
                <a:cubicBezTo>
                  <a:pt x="393" y="345"/>
                  <a:pt x="382" y="338"/>
                  <a:pt x="371" y="325"/>
                </a:cubicBezTo>
                <a:cubicBezTo>
                  <a:pt x="399" y="306"/>
                  <a:pt x="402" y="274"/>
                  <a:pt x="397" y="250"/>
                </a:cubicBezTo>
                <a:cubicBezTo>
                  <a:pt x="401" y="251"/>
                  <a:pt x="404" y="251"/>
                  <a:pt x="408" y="252"/>
                </a:cubicBezTo>
                <a:cubicBezTo>
                  <a:pt x="408" y="252"/>
                  <a:pt x="408" y="253"/>
                  <a:pt x="409" y="254"/>
                </a:cubicBezTo>
                <a:close/>
                <a:moveTo>
                  <a:pt x="422" y="249"/>
                </a:moveTo>
                <a:cubicBezTo>
                  <a:pt x="422" y="248"/>
                  <a:pt x="422" y="247"/>
                  <a:pt x="424" y="242"/>
                </a:cubicBezTo>
                <a:cubicBezTo>
                  <a:pt x="426" y="239"/>
                  <a:pt x="425" y="234"/>
                  <a:pt x="422" y="232"/>
                </a:cubicBezTo>
                <a:cubicBezTo>
                  <a:pt x="418" y="230"/>
                  <a:pt x="414" y="231"/>
                  <a:pt x="412" y="235"/>
                </a:cubicBezTo>
                <a:cubicBezTo>
                  <a:pt x="409" y="239"/>
                  <a:pt x="408" y="243"/>
                  <a:pt x="408" y="247"/>
                </a:cubicBezTo>
                <a:cubicBezTo>
                  <a:pt x="404" y="246"/>
                  <a:pt x="400" y="245"/>
                  <a:pt x="396" y="245"/>
                </a:cubicBezTo>
                <a:cubicBezTo>
                  <a:pt x="393" y="234"/>
                  <a:pt x="388" y="225"/>
                  <a:pt x="384" y="220"/>
                </a:cubicBezTo>
                <a:cubicBezTo>
                  <a:pt x="368" y="205"/>
                  <a:pt x="356" y="208"/>
                  <a:pt x="344" y="202"/>
                </a:cubicBezTo>
                <a:cubicBezTo>
                  <a:pt x="333" y="196"/>
                  <a:pt x="320" y="182"/>
                  <a:pt x="327" y="170"/>
                </a:cubicBezTo>
                <a:cubicBezTo>
                  <a:pt x="335" y="158"/>
                  <a:pt x="331" y="191"/>
                  <a:pt x="348" y="192"/>
                </a:cubicBezTo>
                <a:cubicBezTo>
                  <a:pt x="357" y="192"/>
                  <a:pt x="362" y="182"/>
                  <a:pt x="359" y="170"/>
                </a:cubicBezTo>
                <a:cubicBezTo>
                  <a:pt x="403" y="186"/>
                  <a:pt x="465" y="205"/>
                  <a:pt x="534" y="217"/>
                </a:cubicBezTo>
                <a:cubicBezTo>
                  <a:pt x="596" y="227"/>
                  <a:pt x="664" y="232"/>
                  <a:pt x="733" y="224"/>
                </a:cubicBezTo>
                <a:cubicBezTo>
                  <a:pt x="624" y="264"/>
                  <a:pt x="506" y="260"/>
                  <a:pt x="422" y="249"/>
                </a:cubicBezTo>
                <a:close/>
              </a:path>
            </a:pathLst>
          </a:custGeom>
          <a:solidFill>
            <a:srgbClr val="57788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00" name="Group 99"/>
          <p:cNvGrpSpPr/>
          <p:nvPr/>
        </p:nvGrpSpPr>
        <p:grpSpPr>
          <a:xfrm>
            <a:off x="2212196" y="460500"/>
            <a:ext cx="7370669" cy="2597234"/>
            <a:chOff x="2212196" y="460500"/>
            <a:chExt cx="7370669" cy="2597234"/>
          </a:xfrm>
        </p:grpSpPr>
        <p:sp>
          <p:nvSpPr>
            <p:cNvPr id="91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9" name="Group 108"/>
          <p:cNvGrpSpPr/>
          <p:nvPr/>
        </p:nvGrpSpPr>
        <p:grpSpPr>
          <a:xfrm rot="9862504">
            <a:off x="804047" y="517283"/>
            <a:ext cx="7370669" cy="2597234"/>
            <a:chOff x="2212196" y="460500"/>
            <a:chExt cx="7370669" cy="2597234"/>
          </a:xfrm>
        </p:grpSpPr>
        <p:sp>
          <p:nvSpPr>
            <p:cNvPr id="110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6" name="Group 115"/>
          <p:cNvGrpSpPr/>
          <p:nvPr/>
        </p:nvGrpSpPr>
        <p:grpSpPr>
          <a:xfrm rot="11274215">
            <a:off x="4068892" y="-470014"/>
            <a:ext cx="7370669" cy="2597234"/>
            <a:chOff x="2212196" y="460500"/>
            <a:chExt cx="7370669" cy="2597234"/>
          </a:xfrm>
        </p:grpSpPr>
        <p:sp>
          <p:nvSpPr>
            <p:cNvPr id="117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23" name="Group 122"/>
          <p:cNvGrpSpPr/>
          <p:nvPr/>
        </p:nvGrpSpPr>
        <p:grpSpPr>
          <a:xfrm rot="19713638">
            <a:off x="-1700202" y="-1042477"/>
            <a:ext cx="7370669" cy="2597234"/>
            <a:chOff x="2212196" y="460500"/>
            <a:chExt cx="7370669" cy="2597234"/>
          </a:xfrm>
        </p:grpSpPr>
        <p:sp>
          <p:nvSpPr>
            <p:cNvPr id="124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3104764" y="-3028467"/>
            <a:ext cx="7370669" cy="2597234"/>
            <a:chOff x="2212196" y="460500"/>
            <a:chExt cx="7370669" cy="2597234"/>
          </a:xfrm>
        </p:grpSpPr>
        <p:sp>
          <p:nvSpPr>
            <p:cNvPr id="131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37" name="Group 136"/>
          <p:cNvGrpSpPr/>
          <p:nvPr/>
        </p:nvGrpSpPr>
        <p:grpSpPr>
          <a:xfrm rot="9862504">
            <a:off x="1696615" y="-2971684"/>
            <a:ext cx="7370669" cy="2597234"/>
            <a:chOff x="2212196" y="460500"/>
            <a:chExt cx="7370669" cy="2597234"/>
          </a:xfrm>
        </p:grpSpPr>
        <p:sp>
          <p:nvSpPr>
            <p:cNvPr id="138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44" name="Group 143"/>
          <p:cNvGrpSpPr/>
          <p:nvPr/>
        </p:nvGrpSpPr>
        <p:grpSpPr>
          <a:xfrm rot="11274215">
            <a:off x="4961460" y="-3958981"/>
            <a:ext cx="7370669" cy="2597234"/>
            <a:chOff x="2212196" y="460500"/>
            <a:chExt cx="7370669" cy="2597234"/>
          </a:xfrm>
        </p:grpSpPr>
        <p:sp>
          <p:nvSpPr>
            <p:cNvPr id="145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51" name="Group 150"/>
          <p:cNvGrpSpPr/>
          <p:nvPr/>
        </p:nvGrpSpPr>
        <p:grpSpPr>
          <a:xfrm rot="19713638">
            <a:off x="-807634" y="-4531444"/>
            <a:ext cx="7370669" cy="2597234"/>
            <a:chOff x="2212196" y="460500"/>
            <a:chExt cx="7370669" cy="2597234"/>
          </a:xfrm>
        </p:grpSpPr>
        <p:sp>
          <p:nvSpPr>
            <p:cNvPr id="152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3102664" y="-3922095"/>
            <a:ext cx="7370669" cy="2597234"/>
            <a:chOff x="2212196" y="460500"/>
            <a:chExt cx="7370669" cy="2597234"/>
          </a:xfrm>
        </p:grpSpPr>
        <p:sp>
          <p:nvSpPr>
            <p:cNvPr id="159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65" name="Group 164"/>
          <p:cNvGrpSpPr/>
          <p:nvPr/>
        </p:nvGrpSpPr>
        <p:grpSpPr>
          <a:xfrm rot="11274215">
            <a:off x="4959360" y="-4852609"/>
            <a:ext cx="7370669" cy="2597234"/>
            <a:chOff x="2212196" y="460500"/>
            <a:chExt cx="7370669" cy="2597234"/>
          </a:xfrm>
        </p:grpSpPr>
        <p:sp>
          <p:nvSpPr>
            <p:cNvPr id="166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72" name="Group 171"/>
          <p:cNvGrpSpPr/>
          <p:nvPr/>
        </p:nvGrpSpPr>
        <p:grpSpPr>
          <a:xfrm rot="19713638">
            <a:off x="-809734" y="-5425072"/>
            <a:ext cx="7370669" cy="2597234"/>
            <a:chOff x="2212196" y="460500"/>
            <a:chExt cx="7370669" cy="2597234"/>
          </a:xfrm>
        </p:grpSpPr>
        <p:sp>
          <p:nvSpPr>
            <p:cNvPr id="173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3995232" y="-7411062"/>
            <a:ext cx="7370669" cy="2597234"/>
            <a:chOff x="2212196" y="460500"/>
            <a:chExt cx="7370669" cy="2597234"/>
          </a:xfrm>
        </p:grpSpPr>
        <p:sp>
          <p:nvSpPr>
            <p:cNvPr id="180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86" name="Group 185"/>
          <p:cNvGrpSpPr/>
          <p:nvPr/>
        </p:nvGrpSpPr>
        <p:grpSpPr>
          <a:xfrm rot="9862504">
            <a:off x="5654873" y="-7067815"/>
            <a:ext cx="7370669" cy="2597234"/>
            <a:chOff x="2212196" y="460500"/>
            <a:chExt cx="7370669" cy="2597234"/>
          </a:xfrm>
        </p:grpSpPr>
        <p:sp>
          <p:nvSpPr>
            <p:cNvPr id="187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3" name="Group 192"/>
          <p:cNvGrpSpPr/>
          <p:nvPr/>
        </p:nvGrpSpPr>
        <p:grpSpPr>
          <a:xfrm rot="11274215">
            <a:off x="5851928" y="-8341576"/>
            <a:ext cx="7370669" cy="2597234"/>
            <a:chOff x="2212196" y="460500"/>
            <a:chExt cx="7370669" cy="2597234"/>
          </a:xfrm>
        </p:grpSpPr>
        <p:sp>
          <p:nvSpPr>
            <p:cNvPr id="194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07" name="Group 206"/>
          <p:cNvGrpSpPr/>
          <p:nvPr/>
        </p:nvGrpSpPr>
        <p:grpSpPr>
          <a:xfrm>
            <a:off x="3257164" y="-2876067"/>
            <a:ext cx="7370669" cy="2597234"/>
            <a:chOff x="2212196" y="460500"/>
            <a:chExt cx="7370669" cy="2597234"/>
          </a:xfrm>
        </p:grpSpPr>
        <p:sp>
          <p:nvSpPr>
            <p:cNvPr id="208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0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1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14" name="Group 213"/>
          <p:cNvGrpSpPr/>
          <p:nvPr/>
        </p:nvGrpSpPr>
        <p:grpSpPr>
          <a:xfrm rot="9862504">
            <a:off x="1849015" y="-2819284"/>
            <a:ext cx="7370669" cy="2597234"/>
            <a:chOff x="2212196" y="460500"/>
            <a:chExt cx="7370669" cy="2597234"/>
          </a:xfrm>
        </p:grpSpPr>
        <p:sp>
          <p:nvSpPr>
            <p:cNvPr id="215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21" name="Group 220"/>
          <p:cNvGrpSpPr/>
          <p:nvPr/>
        </p:nvGrpSpPr>
        <p:grpSpPr>
          <a:xfrm rot="11274215">
            <a:off x="5113860" y="-3806581"/>
            <a:ext cx="7370669" cy="2597234"/>
            <a:chOff x="2212196" y="460500"/>
            <a:chExt cx="7370669" cy="2597234"/>
          </a:xfrm>
        </p:grpSpPr>
        <p:sp>
          <p:nvSpPr>
            <p:cNvPr id="222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3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28" name="Group 227"/>
          <p:cNvGrpSpPr/>
          <p:nvPr/>
        </p:nvGrpSpPr>
        <p:grpSpPr>
          <a:xfrm rot="19713638">
            <a:off x="-655234" y="-4379044"/>
            <a:ext cx="7370669" cy="2597234"/>
            <a:chOff x="2212196" y="460500"/>
            <a:chExt cx="7370669" cy="2597234"/>
          </a:xfrm>
        </p:grpSpPr>
        <p:sp>
          <p:nvSpPr>
            <p:cNvPr id="229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4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35" name="Group 234"/>
          <p:cNvGrpSpPr/>
          <p:nvPr/>
        </p:nvGrpSpPr>
        <p:grpSpPr>
          <a:xfrm>
            <a:off x="1198744" y="-3769294"/>
            <a:ext cx="7370669" cy="2597234"/>
            <a:chOff x="2212196" y="460500"/>
            <a:chExt cx="7370669" cy="2597234"/>
          </a:xfrm>
        </p:grpSpPr>
        <p:sp>
          <p:nvSpPr>
            <p:cNvPr id="236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7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8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9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0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1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2" name="Group 241"/>
          <p:cNvGrpSpPr/>
          <p:nvPr/>
        </p:nvGrpSpPr>
        <p:grpSpPr>
          <a:xfrm rot="11274215">
            <a:off x="5111760" y="-4700209"/>
            <a:ext cx="7370669" cy="2597234"/>
            <a:chOff x="2212196" y="460500"/>
            <a:chExt cx="7370669" cy="2597234"/>
          </a:xfrm>
        </p:grpSpPr>
        <p:sp>
          <p:nvSpPr>
            <p:cNvPr id="243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5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6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7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8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9" name="Group 248"/>
          <p:cNvGrpSpPr/>
          <p:nvPr/>
        </p:nvGrpSpPr>
        <p:grpSpPr>
          <a:xfrm rot="19713638">
            <a:off x="-657334" y="-5272672"/>
            <a:ext cx="7370669" cy="2597234"/>
            <a:chOff x="2212196" y="460500"/>
            <a:chExt cx="7370669" cy="2597234"/>
          </a:xfrm>
        </p:grpSpPr>
        <p:sp>
          <p:nvSpPr>
            <p:cNvPr id="250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1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2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3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4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5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56" name="Group 255"/>
          <p:cNvGrpSpPr/>
          <p:nvPr/>
        </p:nvGrpSpPr>
        <p:grpSpPr>
          <a:xfrm>
            <a:off x="4147632" y="-7258662"/>
            <a:ext cx="7370669" cy="2597234"/>
            <a:chOff x="2212196" y="460500"/>
            <a:chExt cx="7370669" cy="2597234"/>
          </a:xfrm>
        </p:grpSpPr>
        <p:sp>
          <p:nvSpPr>
            <p:cNvPr id="257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8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9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0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1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2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63" name="Group 262"/>
          <p:cNvGrpSpPr/>
          <p:nvPr/>
        </p:nvGrpSpPr>
        <p:grpSpPr>
          <a:xfrm rot="9862504">
            <a:off x="2739483" y="-7201879"/>
            <a:ext cx="7370669" cy="2597234"/>
            <a:chOff x="2212196" y="460500"/>
            <a:chExt cx="7370669" cy="2597234"/>
          </a:xfrm>
        </p:grpSpPr>
        <p:sp>
          <p:nvSpPr>
            <p:cNvPr id="264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5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6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7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8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70" name="Group 269"/>
          <p:cNvGrpSpPr/>
          <p:nvPr/>
        </p:nvGrpSpPr>
        <p:grpSpPr>
          <a:xfrm rot="11274215">
            <a:off x="6004328" y="-8189176"/>
            <a:ext cx="7370669" cy="2597234"/>
            <a:chOff x="2212196" y="460500"/>
            <a:chExt cx="7370669" cy="2597234"/>
          </a:xfrm>
        </p:grpSpPr>
        <p:sp>
          <p:nvSpPr>
            <p:cNvPr id="271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3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4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5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6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77" name="Group 276"/>
          <p:cNvGrpSpPr/>
          <p:nvPr/>
        </p:nvGrpSpPr>
        <p:grpSpPr>
          <a:xfrm>
            <a:off x="950007" y="-2855912"/>
            <a:ext cx="7370669" cy="2597234"/>
            <a:chOff x="2212196" y="460500"/>
            <a:chExt cx="7370669" cy="2597234"/>
          </a:xfrm>
        </p:grpSpPr>
        <p:sp>
          <p:nvSpPr>
            <p:cNvPr id="278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9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0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2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3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84" name="Group 283"/>
          <p:cNvGrpSpPr/>
          <p:nvPr/>
        </p:nvGrpSpPr>
        <p:grpSpPr>
          <a:xfrm rot="11274215">
            <a:off x="2806703" y="-3786426"/>
            <a:ext cx="7370669" cy="2597234"/>
            <a:chOff x="2212196" y="460500"/>
            <a:chExt cx="7370669" cy="2597234"/>
          </a:xfrm>
        </p:grpSpPr>
        <p:sp>
          <p:nvSpPr>
            <p:cNvPr id="285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6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7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8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9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0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91" name="Group 290"/>
          <p:cNvGrpSpPr/>
          <p:nvPr/>
        </p:nvGrpSpPr>
        <p:grpSpPr>
          <a:xfrm rot="19713638">
            <a:off x="-2962391" y="-4358889"/>
            <a:ext cx="7370669" cy="2597234"/>
            <a:chOff x="2212196" y="460500"/>
            <a:chExt cx="7370669" cy="2597234"/>
          </a:xfrm>
        </p:grpSpPr>
        <p:sp>
          <p:nvSpPr>
            <p:cNvPr id="292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3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4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5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6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7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98" name="Group 297"/>
          <p:cNvGrpSpPr/>
          <p:nvPr/>
        </p:nvGrpSpPr>
        <p:grpSpPr>
          <a:xfrm>
            <a:off x="1842575" y="-6344879"/>
            <a:ext cx="7370669" cy="2597234"/>
            <a:chOff x="2212196" y="460500"/>
            <a:chExt cx="7370669" cy="2597234"/>
          </a:xfrm>
        </p:grpSpPr>
        <p:sp>
          <p:nvSpPr>
            <p:cNvPr id="299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0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1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2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3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4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05" name="Group 304"/>
          <p:cNvGrpSpPr/>
          <p:nvPr/>
        </p:nvGrpSpPr>
        <p:grpSpPr>
          <a:xfrm rot="9862504">
            <a:off x="434426" y="-6288096"/>
            <a:ext cx="7370669" cy="2597234"/>
            <a:chOff x="2212196" y="460500"/>
            <a:chExt cx="7370669" cy="2597234"/>
          </a:xfrm>
        </p:grpSpPr>
        <p:sp>
          <p:nvSpPr>
            <p:cNvPr id="306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7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8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9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0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12" name="Group 311"/>
          <p:cNvGrpSpPr/>
          <p:nvPr/>
        </p:nvGrpSpPr>
        <p:grpSpPr>
          <a:xfrm rot="11274215">
            <a:off x="3699271" y="-7275393"/>
            <a:ext cx="7370669" cy="2597234"/>
            <a:chOff x="2212196" y="460500"/>
            <a:chExt cx="7370669" cy="2597234"/>
          </a:xfrm>
        </p:grpSpPr>
        <p:sp>
          <p:nvSpPr>
            <p:cNvPr id="313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6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7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8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19" name="Group 318"/>
          <p:cNvGrpSpPr/>
          <p:nvPr/>
        </p:nvGrpSpPr>
        <p:grpSpPr>
          <a:xfrm>
            <a:off x="1102407" y="-2703512"/>
            <a:ext cx="7370669" cy="2597234"/>
            <a:chOff x="2212196" y="460500"/>
            <a:chExt cx="7370669" cy="2597234"/>
          </a:xfrm>
        </p:grpSpPr>
        <p:sp>
          <p:nvSpPr>
            <p:cNvPr id="320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1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2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5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3" name="Group 332"/>
          <p:cNvGrpSpPr/>
          <p:nvPr/>
        </p:nvGrpSpPr>
        <p:grpSpPr>
          <a:xfrm rot="19713638">
            <a:off x="-2809991" y="-4206489"/>
            <a:ext cx="7370669" cy="2597234"/>
            <a:chOff x="2212196" y="460500"/>
            <a:chExt cx="7370669" cy="2597234"/>
          </a:xfrm>
        </p:grpSpPr>
        <p:sp>
          <p:nvSpPr>
            <p:cNvPr id="334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5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6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7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9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40" name="Group 339"/>
          <p:cNvGrpSpPr/>
          <p:nvPr/>
        </p:nvGrpSpPr>
        <p:grpSpPr>
          <a:xfrm>
            <a:off x="1994975" y="-6192479"/>
            <a:ext cx="7370669" cy="2597234"/>
            <a:chOff x="2212196" y="460500"/>
            <a:chExt cx="7370669" cy="2597234"/>
          </a:xfrm>
        </p:grpSpPr>
        <p:sp>
          <p:nvSpPr>
            <p:cNvPr id="341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2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3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4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5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6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47" name="Group 346"/>
          <p:cNvGrpSpPr/>
          <p:nvPr/>
        </p:nvGrpSpPr>
        <p:grpSpPr>
          <a:xfrm rot="9862504">
            <a:off x="586826" y="-6135696"/>
            <a:ext cx="7370669" cy="2597234"/>
            <a:chOff x="2212196" y="460500"/>
            <a:chExt cx="7370669" cy="2597234"/>
          </a:xfrm>
        </p:grpSpPr>
        <p:sp>
          <p:nvSpPr>
            <p:cNvPr id="348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9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0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1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2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3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54" name="Group 353"/>
          <p:cNvGrpSpPr/>
          <p:nvPr/>
        </p:nvGrpSpPr>
        <p:grpSpPr>
          <a:xfrm rot="11274215">
            <a:off x="3851671" y="-7122993"/>
            <a:ext cx="7370669" cy="2597234"/>
            <a:chOff x="2212196" y="460500"/>
            <a:chExt cx="7370669" cy="2597234"/>
          </a:xfrm>
        </p:grpSpPr>
        <p:sp>
          <p:nvSpPr>
            <p:cNvPr id="355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6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7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8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9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0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361" name="whole trac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796911" y="-1853100"/>
            <a:ext cx="304800" cy="304800"/>
          </a:xfrm>
          <a:prstGeom prst="rect">
            <a:avLst/>
          </a:prstGeom>
        </p:spPr>
      </p:pic>
      <p:grpSp>
        <p:nvGrpSpPr>
          <p:cNvPr id="362" name="Group 361"/>
          <p:cNvGrpSpPr/>
          <p:nvPr/>
        </p:nvGrpSpPr>
        <p:grpSpPr>
          <a:xfrm rot="11274215">
            <a:off x="5817035" y="-9253434"/>
            <a:ext cx="7370669" cy="2597234"/>
            <a:chOff x="2212196" y="460500"/>
            <a:chExt cx="7370669" cy="2597234"/>
          </a:xfrm>
        </p:grpSpPr>
        <p:sp>
          <p:nvSpPr>
            <p:cNvPr id="363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4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5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6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7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8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69" name="Group 368"/>
          <p:cNvGrpSpPr/>
          <p:nvPr/>
        </p:nvGrpSpPr>
        <p:grpSpPr>
          <a:xfrm>
            <a:off x="1365077" y="-9160207"/>
            <a:ext cx="7370669" cy="2597234"/>
            <a:chOff x="2212196" y="460500"/>
            <a:chExt cx="7370669" cy="2597234"/>
          </a:xfrm>
        </p:grpSpPr>
        <p:sp>
          <p:nvSpPr>
            <p:cNvPr id="370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1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2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3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4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5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76" name="Group 375"/>
          <p:cNvGrpSpPr/>
          <p:nvPr/>
        </p:nvGrpSpPr>
        <p:grpSpPr>
          <a:xfrm rot="11274215">
            <a:off x="3221773" y="-10090721"/>
            <a:ext cx="7370669" cy="2597234"/>
            <a:chOff x="2212196" y="460500"/>
            <a:chExt cx="7370669" cy="2597234"/>
          </a:xfrm>
        </p:grpSpPr>
        <p:sp>
          <p:nvSpPr>
            <p:cNvPr id="377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8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9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0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1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2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83" name="Group 382"/>
          <p:cNvGrpSpPr/>
          <p:nvPr/>
        </p:nvGrpSpPr>
        <p:grpSpPr>
          <a:xfrm rot="19713638">
            <a:off x="-2547321" y="-10663184"/>
            <a:ext cx="7370669" cy="2597234"/>
            <a:chOff x="2212196" y="460500"/>
            <a:chExt cx="7370669" cy="2597234"/>
          </a:xfrm>
        </p:grpSpPr>
        <p:sp>
          <p:nvSpPr>
            <p:cNvPr id="384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5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6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7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8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9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2257645" y="-12649174"/>
            <a:ext cx="7370669" cy="2597234"/>
            <a:chOff x="2212196" y="460500"/>
            <a:chExt cx="7370669" cy="2597234"/>
          </a:xfrm>
        </p:grpSpPr>
        <p:sp>
          <p:nvSpPr>
            <p:cNvPr id="391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2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3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4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5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6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97" name="Group 396"/>
          <p:cNvGrpSpPr/>
          <p:nvPr/>
        </p:nvGrpSpPr>
        <p:grpSpPr>
          <a:xfrm rot="9862504">
            <a:off x="849496" y="-12592391"/>
            <a:ext cx="7370669" cy="2597234"/>
            <a:chOff x="2212196" y="460500"/>
            <a:chExt cx="7370669" cy="2597234"/>
          </a:xfrm>
        </p:grpSpPr>
        <p:sp>
          <p:nvSpPr>
            <p:cNvPr id="398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9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0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1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2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3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04" name="Group 403"/>
          <p:cNvGrpSpPr/>
          <p:nvPr/>
        </p:nvGrpSpPr>
        <p:grpSpPr>
          <a:xfrm rot="11274215">
            <a:off x="4114341" y="-13579688"/>
            <a:ext cx="7370669" cy="2597234"/>
            <a:chOff x="2212196" y="460500"/>
            <a:chExt cx="7370669" cy="2597234"/>
          </a:xfrm>
        </p:grpSpPr>
        <p:sp>
          <p:nvSpPr>
            <p:cNvPr id="405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6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7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8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9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0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11" name="Group 410"/>
          <p:cNvGrpSpPr/>
          <p:nvPr/>
        </p:nvGrpSpPr>
        <p:grpSpPr>
          <a:xfrm rot="11274215">
            <a:off x="3376273" y="-9044693"/>
            <a:ext cx="7370669" cy="2597234"/>
            <a:chOff x="2212196" y="460500"/>
            <a:chExt cx="7370669" cy="2597234"/>
          </a:xfrm>
        </p:grpSpPr>
        <p:sp>
          <p:nvSpPr>
            <p:cNvPr id="412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3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4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5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6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7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18" name="Group 417"/>
          <p:cNvGrpSpPr/>
          <p:nvPr/>
        </p:nvGrpSpPr>
        <p:grpSpPr>
          <a:xfrm>
            <a:off x="-538843" y="-9007406"/>
            <a:ext cx="7370669" cy="2597234"/>
            <a:chOff x="2212196" y="460500"/>
            <a:chExt cx="7370669" cy="2597234"/>
          </a:xfrm>
        </p:grpSpPr>
        <p:sp>
          <p:nvSpPr>
            <p:cNvPr id="419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0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1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2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3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4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25" name="Group 424"/>
          <p:cNvGrpSpPr/>
          <p:nvPr/>
        </p:nvGrpSpPr>
        <p:grpSpPr>
          <a:xfrm rot="11274215">
            <a:off x="3374173" y="-9938321"/>
            <a:ext cx="7370669" cy="2597234"/>
            <a:chOff x="2212196" y="460500"/>
            <a:chExt cx="7370669" cy="2597234"/>
          </a:xfrm>
        </p:grpSpPr>
        <p:sp>
          <p:nvSpPr>
            <p:cNvPr id="426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7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8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9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0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1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32" name="Group 431"/>
          <p:cNvGrpSpPr/>
          <p:nvPr/>
        </p:nvGrpSpPr>
        <p:grpSpPr>
          <a:xfrm rot="19713638">
            <a:off x="-2394921" y="-10510784"/>
            <a:ext cx="7370669" cy="2597234"/>
            <a:chOff x="2212196" y="460500"/>
            <a:chExt cx="7370669" cy="2597234"/>
          </a:xfrm>
        </p:grpSpPr>
        <p:sp>
          <p:nvSpPr>
            <p:cNvPr id="433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4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5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6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7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8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39" name="Group 438"/>
          <p:cNvGrpSpPr/>
          <p:nvPr/>
        </p:nvGrpSpPr>
        <p:grpSpPr>
          <a:xfrm>
            <a:off x="5477835" y="-12210310"/>
            <a:ext cx="7370669" cy="2597234"/>
            <a:chOff x="2212196" y="460500"/>
            <a:chExt cx="7370669" cy="2597234"/>
          </a:xfrm>
        </p:grpSpPr>
        <p:sp>
          <p:nvSpPr>
            <p:cNvPr id="440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1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2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3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4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5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46" name="Group 445"/>
          <p:cNvGrpSpPr/>
          <p:nvPr/>
        </p:nvGrpSpPr>
        <p:grpSpPr>
          <a:xfrm rot="9862504">
            <a:off x="1001896" y="-12439991"/>
            <a:ext cx="7370669" cy="2597234"/>
            <a:chOff x="2212196" y="460500"/>
            <a:chExt cx="7370669" cy="2597234"/>
          </a:xfrm>
        </p:grpSpPr>
        <p:sp>
          <p:nvSpPr>
            <p:cNvPr id="447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8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9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0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1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2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53" name="Group 452"/>
          <p:cNvGrpSpPr/>
          <p:nvPr/>
        </p:nvGrpSpPr>
        <p:grpSpPr>
          <a:xfrm rot="11274215">
            <a:off x="4266741" y="-13427288"/>
            <a:ext cx="7370669" cy="2597234"/>
            <a:chOff x="2212196" y="460500"/>
            <a:chExt cx="7370669" cy="2597234"/>
          </a:xfrm>
        </p:grpSpPr>
        <p:sp>
          <p:nvSpPr>
            <p:cNvPr id="454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5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6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7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8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9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60" name="Group 459"/>
          <p:cNvGrpSpPr/>
          <p:nvPr/>
        </p:nvGrpSpPr>
        <p:grpSpPr>
          <a:xfrm rot="11274215">
            <a:off x="1069116" y="-9024538"/>
            <a:ext cx="7370669" cy="2597234"/>
            <a:chOff x="2212196" y="460500"/>
            <a:chExt cx="7370669" cy="2597234"/>
          </a:xfrm>
        </p:grpSpPr>
        <p:sp>
          <p:nvSpPr>
            <p:cNvPr id="461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2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3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4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5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6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67" name="Group 466"/>
          <p:cNvGrpSpPr/>
          <p:nvPr/>
        </p:nvGrpSpPr>
        <p:grpSpPr>
          <a:xfrm>
            <a:off x="104988" y="-11582991"/>
            <a:ext cx="7370669" cy="2597234"/>
            <a:chOff x="2212196" y="460500"/>
            <a:chExt cx="7370669" cy="2597234"/>
          </a:xfrm>
        </p:grpSpPr>
        <p:sp>
          <p:nvSpPr>
            <p:cNvPr id="468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9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0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1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2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3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74" name="Group 473"/>
          <p:cNvGrpSpPr/>
          <p:nvPr/>
        </p:nvGrpSpPr>
        <p:grpSpPr>
          <a:xfrm rot="9862504">
            <a:off x="-1303161" y="-11526208"/>
            <a:ext cx="7370669" cy="2597234"/>
            <a:chOff x="2212196" y="460500"/>
            <a:chExt cx="7370669" cy="2597234"/>
          </a:xfrm>
        </p:grpSpPr>
        <p:sp>
          <p:nvSpPr>
            <p:cNvPr id="475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6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7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8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9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0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81" name="Group 480"/>
          <p:cNvGrpSpPr/>
          <p:nvPr/>
        </p:nvGrpSpPr>
        <p:grpSpPr>
          <a:xfrm rot="11274215">
            <a:off x="1961684" y="-12513505"/>
            <a:ext cx="7370669" cy="2597234"/>
            <a:chOff x="2212196" y="460500"/>
            <a:chExt cx="7370669" cy="2597234"/>
          </a:xfrm>
        </p:grpSpPr>
        <p:sp>
          <p:nvSpPr>
            <p:cNvPr id="482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3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4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5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6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7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88" name="Group 487"/>
          <p:cNvGrpSpPr/>
          <p:nvPr/>
        </p:nvGrpSpPr>
        <p:grpSpPr>
          <a:xfrm>
            <a:off x="257388" y="-11430591"/>
            <a:ext cx="7370669" cy="2597234"/>
            <a:chOff x="2212196" y="460500"/>
            <a:chExt cx="7370669" cy="2597234"/>
          </a:xfrm>
        </p:grpSpPr>
        <p:sp>
          <p:nvSpPr>
            <p:cNvPr id="489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0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1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2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3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4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95" name="Group 494"/>
          <p:cNvGrpSpPr/>
          <p:nvPr/>
        </p:nvGrpSpPr>
        <p:grpSpPr>
          <a:xfrm rot="9862504">
            <a:off x="-1150761" y="-11373808"/>
            <a:ext cx="7370669" cy="2597234"/>
            <a:chOff x="2212196" y="460500"/>
            <a:chExt cx="7370669" cy="2597234"/>
          </a:xfrm>
        </p:grpSpPr>
        <p:sp>
          <p:nvSpPr>
            <p:cNvPr id="496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7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8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9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0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1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02" name="Group 501"/>
          <p:cNvGrpSpPr/>
          <p:nvPr/>
        </p:nvGrpSpPr>
        <p:grpSpPr>
          <a:xfrm rot="11274215">
            <a:off x="2114084" y="-12361105"/>
            <a:ext cx="7370669" cy="2597234"/>
            <a:chOff x="2212196" y="460500"/>
            <a:chExt cx="7370669" cy="2597234"/>
          </a:xfrm>
        </p:grpSpPr>
        <p:sp>
          <p:nvSpPr>
            <p:cNvPr id="503" name="Freeform 72"/>
            <p:cNvSpPr>
              <a:spLocks noEditPoints="1"/>
            </p:cNvSpPr>
            <p:nvPr/>
          </p:nvSpPr>
          <p:spPr bwMode="auto">
            <a:xfrm>
              <a:off x="6636295" y="1578380"/>
              <a:ext cx="669303" cy="668594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4" name="Freeform 72"/>
            <p:cNvSpPr>
              <a:spLocks noEditPoints="1"/>
            </p:cNvSpPr>
            <p:nvPr/>
          </p:nvSpPr>
          <p:spPr bwMode="auto">
            <a:xfrm>
              <a:off x="9100856" y="2576235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5" name="Freeform 72"/>
            <p:cNvSpPr>
              <a:spLocks noEditPoints="1"/>
            </p:cNvSpPr>
            <p:nvPr/>
          </p:nvSpPr>
          <p:spPr bwMode="auto">
            <a:xfrm>
              <a:off x="8530673" y="1971525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6" name="Freeform 72"/>
            <p:cNvSpPr>
              <a:spLocks noEditPoints="1"/>
            </p:cNvSpPr>
            <p:nvPr/>
          </p:nvSpPr>
          <p:spPr bwMode="auto">
            <a:xfrm>
              <a:off x="5270491" y="1268091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7" name="Freeform 72"/>
            <p:cNvSpPr>
              <a:spLocks noEditPoints="1"/>
            </p:cNvSpPr>
            <p:nvPr/>
          </p:nvSpPr>
          <p:spPr bwMode="auto">
            <a:xfrm>
              <a:off x="2694205" y="460500"/>
              <a:ext cx="275741" cy="27544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8" name="Freeform 72"/>
            <p:cNvSpPr>
              <a:spLocks noEditPoints="1"/>
            </p:cNvSpPr>
            <p:nvPr/>
          </p:nvSpPr>
          <p:spPr bwMode="auto">
            <a:xfrm>
              <a:off x="2212196" y="2085538"/>
              <a:ext cx="482009" cy="481499"/>
            </a:xfrm>
            <a:custGeom>
              <a:avLst/>
              <a:gdLst>
                <a:gd name="T0" fmla="*/ 536 w 945"/>
                <a:gd name="T1" fmla="*/ 842 h 944"/>
                <a:gd name="T2" fmla="*/ 567 w 945"/>
                <a:gd name="T3" fmla="*/ 761 h 944"/>
                <a:gd name="T4" fmla="*/ 598 w 945"/>
                <a:gd name="T5" fmla="*/ 782 h 944"/>
                <a:gd name="T6" fmla="*/ 605 w 945"/>
                <a:gd name="T7" fmla="*/ 747 h 944"/>
                <a:gd name="T8" fmla="*/ 686 w 945"/>
                <a:gd name="T9" fmla="*/ 782 h 944"/>
                <a:gd name="T10" fmla="*/ 805 w 945"/>
                <a:gd name="T11" fmla="*/ 809 h 944"/>
                <a:gd name="T12" fmla="*/ 779 w 945"/>
                <a:gd name="T13" fmla="*/ 690 h 944"/>
                <a:gd name="T14" fmla="*/ 745 w 945"/>
                <a:gd name="T15" fmla="*/ 611 h 944"/>
                <a:gd name="T16" fmla="*/ 781 w 945"/>
                <a:gd name="T17" fmla="*/ 604 h 944"/>
                <a:gd name="T18" fmla="*/ 760 w 945"/>
                <a:gd name="T19" fmla="*/ 571 h 944"/>
                <a:gd name="T20" fmla="*/ 843 w 945"/>
                <a:gd name="T21" fmla="*/ 542 h 944"/>
                <a:gd name="T22" fmla="*/ 945 w 945"/>
                <a:gd name="T23" fmla="*/ 476 h 944"/>
                <a:gd name="T24" fmla="*/ 843 w 945"/>
                <a:gd name="T25" fmla="*/ 409 h 944"/>
                <a:gd name="T26" fmla="*/ 762 w 945"/>
                <a:gd name="T27" fmla="*/ 378 h 944"/>
                <a:gd name="T28" fmla="*/ 783 w 945"/>
                <a:gd name="T29" fmla="*/ 347 h 944"/>
                <a:gd name="T30" fmla="*/ 748 w 945"/>
                <a:gd name="T31" fmla="*/ 340 h 944"/>
                <a:gd name="T32" fmla="*/ 783 w 945"/>
                <a:gd name="T33" fmla="*/ 261 h 944"/>
                <a:gd name="T34" fmla="*/ 810 w 945"/>
                <a:gd name="T35" fmla="*/ 143 h 944"/>
                <a:gd name="T36" fmla="*/ 691 w 945"/>
                <a:gd name="T37" fmla="*/ 166 h 944"/>
                <a:gd name="T38" fmla="*/ 612 w 945"/>
                <a:gd name="T39" fmla="*/ 202 h 944"/>
                <a:gd name="T40" fmla="*/ 605 w 945"/>
                <a:gd name="T41" fmla="*/ 164 h 944"/>
                <a:gd name="T42" fmla="*/ 574 w 945"/>
                <a:gd name="T43" fmla="*/ 185 h 944"/>
                <a:gd name="T44" fmla="*/ 543 w 945"/>
                <a:gd name="T45" fmla="*/ 104 h 944"/>
                <a:gd name="T46" fmla="*/ 476 w 945"/>
                <a:gd name="T47" fmla="*/ 0 h 944"/>
                <a:gd name="T48" fmla="*/ 410 w 945"/>
                <a:gd name="T49" fmla="*/ 102 h 944"/>
                <a:gd name="T50" fmla="*/ 379 w 945"/>
                <a:gd name="T51" fmla="*/ 183 h 944"/>
                <a:gd name="T52" fmla="*/ 348 w 945"/>
                <a:gd name="T53" fmla="*/ 162 h 944"/>
                <a:gd name="T54" fmla="*/ 340 w 945"/>
                <a:gd name="T55" fmla="*/ 200 h 944"/>
                <a:gd name="T56" fmla="*/ 262 w 945"/>
                <a:gd name="T57" fmla="*/ 162 h 944"/>
                <a:gd name="T58" fmla="*/ 143 w 945"/>
                <a:gd name="T59" fmla="*/ 135 h 944"/>
                <a:gd name="T60" fmla="*/ 167 w 945"/>
                <a:gd name="T61" fmla="*/ 254 h 944"/>
                <a:gd name="T62" fmla="*/ 202 w 945"/>
                <a:gd name="T63" fmla="*/ 335 h 944"/>
                <a:gd name="T64" fmla="*/ 164 w 945"/>
                <a:gd name="T65" fmla="*/ 342 h 944"/>
                <a:gd name="T66" fmla="*/ 186 w 945"/>
                <a:gd name="T67" fmla="*/ 373 h 944"/>
                <a:gd name="T68" fmla="*/ 105 w 945"/>
                <a:gd name="T69" fmla="*/ 402 h 944"/>
                <a:gd name="T70" fmla="*/ 0 w 945"/>
                <a:gd name="T71" fmla="*/ 468 h 944"/>
                <a:gd name="T72" fmla="*/ 102 w 945"/>
                <a:gd name="T73" fmla="*/ 535 h 944"/>
                <a:gd name="T74" fmla="*/ 183 w 945"/>
                <a:gd name="T75" fmla="*/ 566 h 944"/>
                <a:gd name="T76" fmla="*/ 162 w 945"/>
                <a:gd name="T77" fmla="*/ 597 h 944"/>
                <a:gd name="T78" fmla="*/ 200 w 945"/>
                <a:gd name="T79" fmla="*/ 604 h 944"/>
                <a:gd name="T80" fmla="*/ 162 w 945"/>
                <a:gd name="T81" fmla="*/ 685 h 944"/>
                <a:gd name="T82" fmla="*/ 136 w 945"/>
                <a:gd name="T83" fmla="*/ 804 h 944"/>
                <a:gd name="T84" fmla="*/ 255 w 945"/>
                <a:gd name="T85" fmla="*/ 778 h 944"/>
                <a:gd name="T86" fmla="*/ 336 w 945"/>
                <a:gd name="T87" fmla="*/ 744 h 944"/>
                <a:gd name="T88" fmla="*/ 343 w 945"/>
                <a:gd name="T89" fmla="*/ 780 h 944"/>
                <a:gd name="T90" fmla="*/ 374 w 945"/>
                <a:gd name="T91" fmla="*/ 759 h 944"/>
                <a:gd name="T92" fmla="*/ 402 w 945"/>
                <a:gd name="T93" fmla="*/ 842 h 944"/>
                <a:gd name="T94" fmla="*/ 469 w 945"/>
                <a:gd name="T95" fmla="*/ 944 h 944"/>
                <a:gd name="T96" fmla="*/ 519 w 945"/>
                <a:gd name="T97" fmla="*/ 492 h 944"/>
                <a:gd name="T98" fmla="*/ 519 w 945"/>
                <a:gd name="T99" fmla="*/ 454 h 944"/>
                <a:gd name="T100" fmla="*/ 574 w 945"/>
                <a:gd name="T101" fmla="*/ 238 h 944"/>
                <a:gd name="T102" fmla="*/ 574 w 945"/>
                <a:gd name="T103" fmla="*/ 238 h 944"/>
                <a:gd name="T104" fmla="*/ 374 w 945"/>
                <a:gd name="T105" fmla="*/ 345 h 944"/>
                <a:gd name="T106" fmla="*/ 429 w 945"/>
                <a:gd name="T107" fmla="*/ 454 h 944"/>
                <a:gd name="T108" fmla="*/ 429 w 945"/>
                <a:gd name="T109" fmla="*/ 490 h 944"/>
                <a:gd name="T110" fmla="*/ 374 w 945"/>
                <a:gd name="T111" fmla="*/ 709 h 944"/>
                <a:gd name="T112" fmla="*/ 374 w 945"/>
                <a:gd name="T113" fmla="*/ 709 h 944"/>
                <a:gd name="T114" fmla="*/ 569 w 945"/>
                <a:gd name="T115" fmla="*/ 70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5" h="944">
                  <a:moveTo>
                    <a:pt x="514" y="897"/>
                  </a:moveTo>
                  <a:lnTo>
                    <a:pt x="488" y="866"/>
                  </a:lnTo>
                  <a:lnTo>
                    <a:pt x="488" y="792"/>
                  </a:lnTo>
                  <a:lnTo>
                    <a:pt x="536" y="842"/>
                  </a:lnTo>
                  <a:lnTo>
                    <a:pt x="560" y="818"/>
                  </a:lnTo>
                  <a:lnTo>
                    <a:pt x="488" y="744"/>
                  </a:lnTo>
                  <a:lnTo>
                    <a:pt x="490" y="680"/>
                  </a:lnTo>
                  <a:lnTo>
                    <a:pt x="567" y="761"/>
                  </a:lnTo>
                  <a:lnTo>
                    <a:pt x="567" y="782"/>
                  </a:lnTo>
                  <a:lnTo>
                    <a:pt x="588" y="782"/>
                  </a:lnTo>
                  <a:lnTo>
                    <a:pt x="593" y="787"/>
                  </a:lnTo>
                  <a:lnTo>
                    <a:pt x="598" y="782"/>
                  </a:lnTo>
                  <a:lnTo>
                    <a:pt x="605" y="782"/>
                  </a:lnTo>
                  <a:lnTo>
                    <a:pt x="605" y="775"/>
                  </a:lnTo>
                  <a:lnTo>
                    <a:pt x="621" y="761"/>
                  </a:lnTo>
                  <a:lnTo>
                    <a:pt x="605" y="747"/>
                  </a:lnTo>
                  <a:lnTo>
                    <a:pt x="607" y="635"/>
                  </a:lnTo>
                  <a:lnTo>
                    <a:pt x="650" y="680"/>
                  </a:lnTo>
                  <a:lnTo>
                    <a:pt x="650" y="782"/>
                  </a:lnTo>
                  <a:lnTo>
                    <a:pt x="686" y="782"/>
                  </a:lnTo>
                  <a:lnTo>
                    <a:pt x="683" y="713"/>
                  </a:lnTo>
                  <a:lnTo>
                    <a:pt x="736" y="766"/>
                  </a:lnTo>
                  <a:lnTo>
                    <a:pt x="738" y="806"/>
                  </a:lnTo>
                  <a:lnTo>
                    <a:pt x="805" y="809"/>
                  </a:lnTo>
                  <a:lnTo>
                    <a:pt x="802" y="742"/>
                  </a:lnTo>
                  <a:lnTo>
                    <a:pt x="762" y="740"/>
                  </a:lnTo>
                  <a:lnTo>
                    <a:pt x="710" y="687"/>
                  </a:lnTo>
                  <a:lnTo>
                    <a:pt x="779" y="690"/>
                  </a:lnTo>
                  <a:lnTo>
                    <a:pt x="779" y="656"/>
                  </a:lnTo>
                  <a:lnTo>
                    <a:pt x="676" y="654"/>
                  </a:lnTo>
                  <a:lnTo>
                    <a:pt x="633" y="609"/>
                  </a:lnTo>
                  <a:lnTo>
                    <a:pt x="745" y="611"/>
                  </a:lnTo>
                  <a:lnTo>
                    <a:pt x="760" y="625"/>
                  </a:lnTo>
                  <a:lnTo>
                    <a:pt x="774" y="611"/>
                  </a:lnTo>
                  <a:lnTo>
                    <a:pt x="781" y="611"/>
                  </a:lnTo>
                  <a:lnTo>
                    <a:pt x="781" y="604"/>
                  </a:lnTo>
                  <a:lnTo>
                    <a:pt x="786" y="597"/>
                  </a:lnTo>
                  <a:lnTo>
                    <a:pt x="781" y="592"/>
                  </a:lnTo>
                  <a:lnTo>
                    <a:pt x="781" y="571"/>
                  </a:lnTo>
                  <a:lnTo>
                    <a:pt x="760" y="571"/>
                  </a:lnTo>
                  <a:lnTo>
                    <a:pt x="681" y="492"/>
                  </a:lnTo>
                  <a:lnTo>
                    <a:pt x="745" y="492"/>
                  </a:lnTo>
                  <a:lnTo>
                    <a:pt x="819" y="566"/>
                  </a:lnTo>
                  <a:lnTo>
                    <a:pt x="843" y="542"/>
                  </a:lnTo>
                  <a:lnTo>
                    <a:pt x="793" y="495"/>
                  </a:lnTo>
                  <a:lnTo>
                    <a:pt x="867" y="495"/>
                  </a:lnTo>
                  <a:lnTo>
                    <a:pt x="898" y="521"/>
                  </a:lnTo>
                  <a:lnTo>
                    <a:pt x="945" y="476"/>
                  </a:lnTo>
                  <a:lnTo>
                    <a:pt x="898" y="430"/>
                  </a:lnTo>
                  <a:lnTo>
                    <a:pt x="867" y="457"/>
                  </a:lnTo>
                  <a:lnTo>
                    <a:pt x="793" y="457"/>
                  </a:lnTo>
                  <a:lnTo>
                    <a:pt x="843" y="409"/>
                  </a:lnTo>
                  <a:lnTo>
                    <a:pt x="819" y="385"/>
                  </a:lnTo>
                  <a:lnTo>
                    <a:pt x="745" y="457"/>
                  </a:lnTo>
                  <a:lnTo>
                    <a:pt x="681" y="457"/>
                  </a:lnTo>
                  <a:lnTo>
                    <a:pt x="762" y="378"/>
                  </a:lnTo>
                  <a:lnTo>
                    <a:pt x="783" y="378"/>
                  </a:lnTo>
                  <a:lnTo>
                    <a:pt x="783" y="357"/>
                  </a:lnTo>
                  <a:lnTo>
                    <a:pt x="788" y="352"/>
                  </a:lnTo>
                  <a:lnTo>
                    <a:pt x="783" y="347"/>
                  </a:lnTo>
                  <a:lnTo>
                    <a:pt x="783" y="340"/>
                  </a:lnTo>
                  <a:lnTo>
                    <a:pt x="776" y="340"/>
                  </a:lnTo>
                  <a:lnTo>
                    <a:pt x="762" y="323"/>
                  </a:lnTo>
                  <a:lnTo>
                    <a:pt x="748" y="340"/>
                  </a:lnTo>
                  <a:lnTo>
                    <a:pt x="636" y="340"/>
                  </a:lnTo>
                  <a:lnTo>
                    <a:pt x="681" y="295"/>
                  </a:lnTo>
                  <a:lnTo>
                    <a:pt x="783" y="295"/>
                  </a:lnTo>
                  <a:lnTo>
                    <a:pt x="783" y="261"/>
                  </a:lnTo>
                  <a:lnTo>
                    <a:pt x="714" y="261"/>
                  </a:lnTo>
                  <a:lnTo>
                    <a:pt x="767" y="209"/>
                  </a:lnTo>
                  <a:lnTo>
                    <a:pt x="807" y="207"/>
                  </a:lnTo>
                  <a:lnTo>
                    <a:pt x="810" y="143"/>
                  </a:lnTo>
                  <a:lnTo>
                    <a:pt x="743" y="143"/>
                  </a:lnTo>
                  <a:lnTo>
                    <a:pt x="741" y="183"/>
                  </a:lnTo>
                  <a:lnTo>
                    <a:pt x="688" y="235"/>
                  </a:lnTo>
                  <a:lnTo>
                    <a:pt x="691" y="166"/>
                  </a:lnTo>
                  <a:lnTo>
                    <a:pt x="657" y="166"/>
                  </a:lnTo>
                  <a:lnTo>
                    <a:pt x="655" y="269"/>
                  </a:lnTo>
                  <a:lnTo>
                    <a:pt x="610" y="314"/>
                  </a:lnTo>
                  <a:lnTo>
                    <a:pt x="612" y="202"/>
                  </a:lnTo>
                  <a:lnTo>
                    <a:pt x="626" y="185"/>
                  </a:lnTo>
                  <a:lnTo>
                    <a:pt x="612" y="171"/>
                  </a:lnTo>
                  <a:lnTo>
                    <a:pt x="612" y="164"/>
                  </a:lnTo>
                  <a:lnTo>
                    <a:pt x="605" y="164"/>
                  </a:lnTo>
                  <a:lnTo>
                    <a:pt x="598" y="159"/>
                  </a:lnTo>
                  <a:lnTo>
                    <a:pt x="593" y="164"/>
                  </a:lnTo>
                  <a:lnTo>
                    <a:pt x="571" y="164"/>
                  </a:lnTo>
                  <a:lnTo>
                    <a:pt x="574" y="185"/>
                  </a:lnTo>
                  <a:lnTo>
                    <a:pt x="493" y="264"/>
                  </a:lnTo>
                  <a:lnTo>
                    <a:pt x="495" y="200"/>
                  </a:lnTo>
                  <a:lnTo>
                    <a:pt x="567" y="128"/>
                  </a:lnTo>
                  <a:lnTo>
                    <a:pt x="543" y="104"/>
                  </a:lnTo>
                  <a:lnTo>
                    <a:pt x="495" y="154"/>
                  </a:lnTo>
                  <a:lnTo>
                    <a:pt x="495" y="78"/>
                  </a:lnTo>
                  <a:lnTo>
                    <a:pt x="521" y="50"/>
                  </a:lnTo>
                  <a:lnTo>
                    <a:pt x="476" y="0"/>
                  </a:lnTo>
                  <a:lnTo>
                    <a:pt x="431" y="47"/>
                  </a:lnTo>
                  <a:lnTo>
                    <a:pt x="457" y="78"/>
                  </a:lnTo>
                  <a:lnTo>
                    <a:pt x="457" y="152"/>
                  </a:lnTo>
                  <a:lnTo>
                    <a:pt x="410" y="102"/>
                  </a:lnTo>
                  <a:lnTo>
                    <a:pt x="386" y="126"/>
                  </a:lnTo>
                  <a:lnTo>
                    <a:pt x="457" y="200"/>
                  </a:lnTo>
                  <a:lnTo>
                    <a:pt x="457" y="264"/>
                  </a:lnTo>
                  <a:lnTo>
                    <a:pt x="379" y="183"/>
                  </a:lnTo>
                  <a:lnTo>
                    <a:pt x="379" y="162"/>
                  </a:lnTo>
                  <a:lnTo>
                    <a:pt x="357" y="162"/>
                  </a:lnTo>
                  <a:lnTo>
                    <a:pt x="352" y="157"/>
                  </a:lnTo>
                  <a:lnTo>
                    <a:pt x="348" y="162"/>
                  </a:lnTo>
                  <a:lnTo>
                    <a:pt x="340" y="162"/>
                  </a:lnTo>
                  <a:lnTo>
                    <a:pt x="340" y="169"/>
                  </a:lnTo>
                  <a:lnTo>
                    <a:pt x="324" y="183"/>
                  </a:lnTo>
                  <a:lnTo>
                    <a:pt x="340" y="200"/>
                  </a:lnTo>
                  <a:lnTo>
                    <a:pt x="340" y="309"/>
                  </a:lnTo>
                  <a:lnTo>
                    <a:pt x="295" y="264"/>
                  </a:lnTo>
                  <a:lnTo>
                    <a:pt x="295" y="162"/>
                  </a:lnTo>
                  <a:lnTo>
                    <a:pt x="262" y="162"/>
                  </a:lnTo>
                  <a:lnTo>
                    <a:pt x="262" y="231"/>
                  </a:lnTo>
                  <a:lnTo>
                    <a:pt x="209" y="178"/>
                  </a:lnTo>
                  <a:lnTo>
                    <a:pt x="207" y="138"/>
                  </a:lnTo>
                  <a:lnTo>
                    <a:pt x="143" y="135"/>
                  </a:lnTo>
                  <a:lnTo>
                    <a:pt x="143" y="202"/>
                  </a:lnTo>
                  <a:lnTo>
                    <a:pt x="183" y="204"/>
                  </a:lnTo>
                  <a:lnTo>
                    <a:pt x="236" y="257"/>
                  </a:lnTo>
                  <a:lnTo>
                    <a:pt x="167" y="254"/>
                  </a:lnTo>
                  <a:lnTo>
                    <a:pt x="167" y="290"/>
                  </a:lnTo>
                  <a:lnTo>
                    <a:pt x="269" y="290"/>
                  </a:lnTo>
                  <a:lnTo>
                    <a:pt x="314" y="338"/>
                  </a:lnTo>
                  <a:lnTo>
                    <a:pt x="202" y="335"/>
                  </a:lnTo>
                  <a:lnTo>
                    <a:pt x="188" y="319"/>
                  </a:lnTo>
                  <a:lnTo>
                    <a:pt x="171" y="333"/>
                  </a:lnTo>
                  <a:lnTo>
                    <a:pt x="164" y="333"/>
                  </a:lnTo>
                  <a:lnTo>
                    <a:pt x="164" y="342"/>
                  </a:lnTo>
                  <a:lnTo>
                    <a:pt x="159" y="347"/>
                  </a:lnTo>
                  <a:lnTo>
                    <a:pt x="164" y="352"/>
                  </a:lnTo>
                  <a:lnTo>
                    <a:pt x="164" y="373"/>
                  </a:lnTo>
                  <a:lnTo>
                    <a:pt x="186" y="373"/>
                  </a:lnTo>
                  <a:lnTo>
                    <a:pt x="264" y="452"/>
                  </a:lnTo>
                  <a:lnTo>
                    <a:pt x="200" y="452"/>
                  </a:lnTo>
                  <a:lnTo>
                    <a:pt x="129" y="378"/>
                  </a:lnTo>
                  <a:lnTo>
                    <a:pt x="105" y="402"/>
                  </a:lnTo>
                  <a:lnTo>
                    <a:pt x="155" y="452"/>
                  </a:lnTo>
                  <a:lnTo>
                    <a:pt x="79" y="449"/>
                  </a:lnTo>
                  <a:lnTo>
                    <a:pt x="50" y="423"/>
                  </a:lnTo>
                  <a:lnTo>
                    <a:pt x="0" y="468"/>
                  </a:lnTo>
                  <a:lnTo>
                    <a:pt x="48" y="514"/>
                  </a:lnTo>
                  <a:lnTo>
                    <a:pt x="79" y="487"/>
                  </a:lnTo>
                  <a:lnTo>
                    <a:pt x="152" y="487"/>
                  </a:lnTo>
                  <a:lnTo>
                    <a:pt x="102" y="535"/>
                  </a:lnTo>
                  <a:lnTo>
                    <a:pt x="126" y="559"/>
                  </a:lnTo>
                  <a:lnTo>
                    <a:pt x="200" y="487"/>
                  </a:lnTo>
                  <a:lnTo>
                    <a:pt x="264" y="490"/>
                  </a:lnTo>
                  <a:lnTo>
                    <a:pt x="183" y="566"/>
                  </a:lnTo>
                  <a:lnTo>
                    <a:pt x="162" y="566"/>
                  </a:lnTo>
                  <a:lnTo>
                    <a:pt x="162" y="587"/>
                  </a:lnTo>
                  <a:lnTo>
                    <a:pt x="157" y="592"/>
                  </a:lnTo>
                  <a:lnTo>
                    <a:pt x="162" y="597"/>
                  </a:lnTo>
                  <a:lnTo>
                    <a:pt x="162" y="604"/>
                  </a:lnTo>
                  <a:lnTo>
                    <a:pt x="169" y="604"/>
                  </a:lnTo>
                  <a:lnTo>
                    <a:pt x="183" y="621"/>
                  </a:lnTo>
                  <a:lnTo>
                    <a:pt x="200" y="604"/>
                  </a:lnTo>
                  <a:lnTo>
                    <a:pt x="312" y="604"/>
                  </a:lnTo>
                  <a:lnTo>
                    <a:pt x="264" y="649"/>
                  </a:lnTo>
                  <a:lnTo>
                    <a:pt x="164" y="649"/>
                  </a:lnTo>
                  <a:lnTo>
                    <a:pt x="162" y="685"/>
                  </a:lnTo>
                  <a:lnTo>
                    <a:pt x="231" y="683"/>
                  </a:lnTo>
                  <a:lnTo>
                    <a:pt x="179" y="735"/>
                  </a:lnTo>
                  <a:lnTo>
                    <a:pt x="138" y="737"/>
                  </a:lnTo>
                  <a:lnTo>
                    <a:pt x="136" y="804"/>
                  </a:lnTo>
                  <a:lnTo>
                    <a:pt x="202" y="801"/>
                  </a:lnTo>
                  <a:lnTo>
                    <a:pt x="205" y="761"/>
                  </a:lnTo>
                  <a:lnTo>
                    <a:pt x="259" y="709"/>
                  </a:lnTo>
                  <a:lnTo>
                    <a:pt x="255" y="778"/>
                  </a:lnTo>
                  <a:lnTo>
                    <a:pt x="290" y="778"/>
                  </a:lnTo>
                  <a:lnTo>
                    <a:pt x="290" y="675"/>
                  </a:lnTo>
                  <a:lnTo>
                    <a:pt x="338" y="633"/>
                  </a:lnTo>
                  <a:lnTo>
                    <a:pt x="336" y="744"/>
                  </a:lnTo>
                  <a:lnTo>
                    <a:pt x="319" y="759"/>
                  </a:lnTo>
                  <a:lnTo>
                    <a:pt x="336" y="773"/>
                  </a:lnTo>
                  <a:lnTo>
                    <a:pt x="333" y="780"/>
                  </a:lnTo>
                  <a:lnTo>
                    <a:pt x="343" y="780"/>
                  </a:lnTo>
                  <a:lnTo>
                    <a:pt x="348" y="785"/>
                  </a:lnTo>
                  <a:lnTo>
                    <a:pt x="352" y="780"/>
                  </a:lnTo>
                  <a:lnTo>
                    <a:pt x="374" y="780"/>
                  </a:lnTo>
                  <a:lnTo>
                    <a:pt x="374" y="759"/>
                  </a:lnTo>
                  <a:lnTo>
                    <a:pt x="452" y="680"/>
                  </a:lnTo>
                  <a:lnTo>
                    <a:pt x="452" y="744"/>
                  </a:lnTo>
                  <a:lnTo>
                    <a:pt x="379" y="816"/>
                  </a:lnTo>
                  <a:lnTo>
                    <a:pt x="402" y="842"/>
                  </a:lnTo>
                  <a:lnTo>
                    <a:pt x="452" y="792"/>
                  </a:lnTo>
                  <a:lnTo>
                    <a:pt x="450" y="866"/>
                  </a:lnTo>
                  <a:lnTo>
                    <a:pt x="424" y="897"/>
                  </a:lnTo>
                  <a:lnTo>
                    <a:pt x="469" y="944"/>
                  </a:lnTo>
                  <a:lnTo>
                    <a:pt x="514" y="897"/>
                  </a:lnTo>
                  <a:close/>
                  <a:moveTo>
                    <a:pt x="710" y="573"/>
                  </a:moveTo>
                  <a:lnTo>
                    <a:pt x="598" y="573"/>
                  </a:lnTo>
                  <a:lnTo>
                    <a:pt x="519" y="492"/>
                  </a:lnTo>
                  <a:lnTo>
                    <a:pt x="633" y="492"/>
                  </a:lnTo>
                  <a:lnTo>
                    <a:pt x="710" y="573"/>
                  </a:lnTo>
                  <a:close/>
                  <a:moveTo>
                    <a:pt x="633" y="454"/>
                  </a:moveTo>
                  <a:lnTo>
                    <a:pt x="519" y="454"/>
                  </a:lnTo>
                  <a:lnTo>
                    <a:pt x="600" y="373"/>
                  </a:lnTo>
                  <a:lnTo>
                    <a:pt x="710" y="376"/>
                  </a:lnTo>
                  <a:lnTo>
                    <a:pt x="633" y="454"/>
                  </a:lnTo>
                  <a:close/>
                  <a:moveTo>
                    <a:pt x="574" y="238"/>
                  </a:moveTo>
                  <a:lnTo>
                    <a:pt x="574" y="347"/>
                  </a:lnTo>
                  <a:lnTo>
                    <a:pt x="493" y="428"/>
                  </a:lnTo>
                  <a:lnTo>
                    <a:pt x="493" y="311"/>
                  </a:lnTo>
                  <a:lnTo>
                    <a:pt x="574" y="238"/>
                  </a:lnTo>
                  <a:close/>
                  <a:moveTo>
                    <a:pt x="376" y="235"/>
                  </a:moveTo>
                  <a:lnTo>
                    <a:pt x="455" y="311"/>
                  </a:lnTo>
                  <a:lnTo>
                    <a:pt x="455" y="428"/>
                  </a:lnTo>
                  <a:lnTo>
                    <a:pt x="374" y="345"/>
                  </a:lnTo>
                  <a:lnTo>
                    <a:pt x="376" y="235"/>
                  </a:lnTo>
                  <a:close/>
                  <a:moveTo>
                    <a:pt x="238" y="373"/>
                  </a:moveTo>
                  <a:lnTo>
                    <a:pt x="348" y="371"/>
                  </a:lnTo>
                  <a:lnTo>
                    <a:pt x="429" y="454"/>
                  </a:lnTo>
                  <a:lnTo>
                    <a:pt x="312" y="452"/>
                  </a:lnTo>
                  <a:lnTo>
                    <a:pt x="238" y="373"/>
                  </a:lnTo>
                  <a:close/>
                  <a:moveTo>
                    <a:pt x="312" y="490"/>
                  </a:moveTo>
                  <a:lnTo>
                    <a:pt x="429" y="490"/>
                  </a:lnTo>
                  <a:lnTo>
                    <a:pt x="345" y="571"/>
                  </a:lnTo>
                  <a:lnTo>
                    <a:pt x="236" y="568"/>
                  </a:lnTo>
                  <a:lnTo>
                    <a:pt x="312" y="490"/>
                  </a:lnTo>
                  <a:close/>
                  <a:moveTo>
                    <a:pt x="374" y="709"/>
                  </a:moveTo>
                  <a:lnTo>
                    <a:pt x="371" y="597"/>
                  </a:lnTo>
                  <a:lnTo>
                    <a:pt x="455" y="518"/>
                  </a:lnTo>
                  <a:lnTo>
                    <a:pt x="452" y="633"/>
                  </a:lnTo>
                  <a:lnTo>
                    <a:pt x="374" y="709"/>
                  </a:lnTo>
                  <a:close/>
                  <a:moveTo>
                    <a:pt x="490" y="633"/>
                  </a:moveTo>
                  <a:lnTo>
                    <a:pt x="490" y="518"/>
                  </a:lnTo>
                  <a:lnTo>
                    <a:pt x="571" y="599"/>
                  </a:lnTo>
                  <a:lnTo>
                    <a:pt x="569" y="709"/>
                  </a:lnTo>
                  <a:lnTo>
                    <a:pt x="490" y="633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72" name="Freeform 68"/>
          <p:cNvSpPr>
            <a:spLocks/>
          </p:cNvSpPr>
          <p:nvPr/>
        </p:nvSpPr>
        <p:spPr bwMode="auto">
          <a:xfrm>
            <a:off x="-2477537" y="2319446"/>
            <a:ext cx="17287730" cy="5411558"/>
          </a:xfrm>
          <a:custGeom>
            <a:avLst/>
            <a:gdLst>
              <a:gd name="T0" fmla="*/ 21764 w 21764"/>
              <a:gd name="T1" fmla="*/ 6811 h 6811"/>
              <a:gd name="T2" fmla="*/ 21764 w 21764"/>
              <a:gd name="T3" fmla="*/ 3354 h 6811"/>
              <a:gd name="T4" fmla="*/ 17442 w 21764"/>
              <a:gd name="T5" fmla="*/ 3635 h 6811"/>
              <a:gd name="T6" fmla="*/ 6973 w 21764"/>
              <a:gd name="T7" fmla="*/ 2765 h 6811"/>
              <a:gd name="T8" fmla="*/ 0 w 21764"/>
              <a:gd name="T9" fmla="*/ 0 h 6811"/>
              <a:gd name="T10" fmla="*/ 0 w 21764"/>
              <a:gd name="T11" fmla="*/ 6811 h 6811"/>
              <a:gd name="T12" fmla="*/ 21764 w 21764"/>
              <a:gd name="T13" fmla="*/ 6811 h 6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764" h="6811">
                <a:moveTo>
                  <a:pt x="21764" y="6811"/>
                </a:moveTo>
                <a:cubicBezTo>
                  <a:pt x="21764" y="3354"/>
                  <a:pt x="21764" y="3354"/>
                  <a:pt x="21764" y="3354"/>
                </a:cubicBezTo>
                <a:cubicBezTo>
                  <a:pt x="20246" y="3156"/>
                  <a:pt x="18600" y="3266"/>
                  <a:pt x="17442" y="3635"/>
                </a:cubicBezTo>
                <a:cubicBezTo>
                  <a:pt x="13581" y="4867"/>
                  <a:pt x="10550" y="5202"/>
                  <a:pt x="6973" y="2765"/>
                </a:cubicBezTo>
                <a:cubicBezTo>
                  <a:pt x="4497" y="1078"/>
                  <a:pt x="2514" y="185"/>
                  <a:pt x="0" y="0"/>
                </a:cubicBezTo>
                <a:cubicBezTo>
                  <a:pt x="0" y="6811"/>
                  <a:pt x="0" y="6811"/>
                  <a:pt x="0" y="6811"/>
                </a:cubicBezTo>
                <a:lnTo>
                  <a:pt x="21764" y="6811"/>
                </a:lnTo>
                <a:close/>
              </a:path>
            </a:pathLst>
          </a:custGeom>
          <a:gradFill flip="none" rotWithShape="1">
            <a:gsLst>
              <a:gs pos="100000">
                <a:srgbClr val="C4DACE"/>
              </a:gs>
              <a:gs pos="60000">
                <a:srgbClr val="E3EDE8"/>
              </a:gs>
            </a:gsLst>
            <a:lin ang="54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8" name="Rectangle 577"/>
          <p:cNvSpPr/>
          <p:nvPr/>
        </p:nvSpPr>
        <p:spPr>
          <a:xfrm>
            <a:off x="-89513" y="-50351"/>
            <a:ext cx="12371026" cy="6958702"/>
          </a:xfrm>
          <a:prstGeom prst="rect">
            <a:avLst/>
          </a:prstGeom>
          <a:gradFill flip="none" rotWithShape="1">
            <a:gsLst>
              <a:gs pos="100000">
                <a:srgbClr val="3E5560"/>
              </a:gs>
              <a:gs pos="0">
                <a:srgbClr val="577886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9" name="Typography"/>
          <p:cNvGrpSpPr/>
          <p:nvPr/>
        </p:nvGrpSpPr>
        <p:grpSpPr>
          <a:xfrm>
            <a:off x="3597583" y="1299149"/>
            <a:ext cx="4996834" cy="4888884"/>
            <a:chOff x="3597583" y="1299149"/>
            <a:chExt cx="4996834" cy="4888884"/>
          </a:xfrm>
        </p:grpSpPr>
        <p:grpSp>
          <p:nvGrpSpPr>
            <p:cNvPr id="510" name="Group 509"/>
            <p:cNvGrpSpPr/>
            <p:nvPr/>
          </p:nvGrpSpPr>
          <p:grpSpPr>
            <a:xfrm>
              <a:off x="3811351" y="5303963"/>
              <a:ext cx="4569298" cy="884070"/>
              <a:chOff x="3581400" y="771525"/>
              <a:chExt cx="1509713" cy="292100"/>
            </a:xfrm>
          </p:grpSpPr>
          <p:sp>
            <p:nvSpPr>
              <p:cNvPr id="571" name="AutoShape 14"/>
              <p:cNvSpPr>
                <a:spLocks noChangeAspect="1" noChangeArrowheads="1" noTextEdit="1"/>
              </p:cNvSpPr>
              <p:nvPr/>
            </p:nvSpPr>
            <p:spPr bwMode="auto">
              <a:xfrm>
                <a:off x="3581400" y="771525"/>
                <a:ext cx="1506538" cy="292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2" name="Freeform 16"/>
              <p:cNvSpPr>
                <a:spLocks/>
              </p:cNvSpPr>
              <p:nvPr/>
            </p:nvSpPr>
            <p:spPr bwMode="auto">
              <a:xfrm>
                <a:off x="4770438" y="841375"/>
                <a:ext cx="320675" cy="219075"/>
              </a:xfrm>
              <a:custGeom>
                <a:avLst/>
                <a:gdLst>
                  <a:gd name="T0" fmla="*/ 202 w 202"/>
                  <a:gd name="T1" fmla="*/ 0 h 138"/>
                  <a:gd name="T2" fmla="*/ 0 w 202"/>
                  <a:gd name="T3" fmla="*/ 0 h 138"/>
                  <a:gd name="T4" fmla="*/ 0 w 202"/>
                  <a:gd name="T5" fmla="*/ 138 h 138"/>
                  <a:gd name="T6" fmla="*/ 202 w 202"/>
                  <a:gd name="T7" fmla="*/ 138 h 138"/>
                  <a:gd name="T8" fmla="*/ 152 w 202"/>
                  <a:gd name="T9" fmla="*/ 69 h 138"/>
                  <a:gd name="T10" fmla="*/ 202 w 202"/>
                  <a:gd name="T11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2" h="138">
                    <a:moveTo>
                      <a:pt x="202" y="0"/>
                    </a:moveTo>
                    <a:lnTo>
                      <a:pt x="0" y="0"/>
                    </a:lnTo>
                    <a:lnTo>
                      <a:pt x="0" y="138"/>
                    </a:lnTo>
                    <a:lnTo>
                      <a:pt x="202" y="138"/>
                    </a:lnTo>
                    <a:lnTo>
                      <a:pt x="152" y="69"/>
                    </a:lnTo>
                    <a:lnTo>
                      <a:pt x="202" y="0"/>
                    </a:lnTo>
                    <a:close/>
                  </a:path>
                </a:pathLst>
              </a:custGeom>
              <a:solidFill>
                <a:srgbClr val="EA1C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3" name="Freeform 17"/>
              <p:cNvSpPr>
                <a:spLocks/>
              </p:cNvSpPr>
              <p:nvPr/>
            </p:nvSpPr>
            <p:spPr bwMode="auto">
              <a:xfrm>
                <a:off x="3581400" y="841375"/>
                <a:ext cx="320675" cy="219075"/>
              </a:xfrm>
              <a:custGeom>
                <a:avLst/>
                <a:gdLst>
                  <a:gd name="T0" fmla="*/ 0 w 202"/>
                  <a:gd name="T1" fmla="*/ 0 h 138"/>
                  <a:gd name="T2" fmla="*/ 202 w 202"/>
                  <a:gd name="T3" fmla="*/ 0 h 138"/>
                  <a:gd name="T4" fmla="*/ 202 w 202"/>
                  <a:gd name="T5" fmla="*/ 138 h 138"/>
                  <a:gd name="T6" fmla="*/ 0 w 202"/>
                  <a:gd name="T7" fmla="*/ 138 h 138"/>
                  <a:gd name="T8" fmla="*/ 50 w 202"/>
                  <a:gd name="T9" fmla="*/ 69 h 138"/>
                  <a:gd name="T10" fmla="*/ 0 w 202"/>
                  <a:gd name="T11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2" h="138">
                    <a:moveTo>
                      <a:pt x="0" y="0"/>
                    </a:moveTo>
                    <a:lnTo>
                      <a:pt x="202" y="0"/>
                    </a:lnTo>
                    <a:lnTo>
                      <a:pt x="202" y="138"/>
                    </a:lnTo>
                    <a:lnTo>
                      <a:pt x="0" y="138"/>
                    </a:lnTo>
                    <a:lnTo>
                      <a:pt x="50" y="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1C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4" name="Freeform 18"/>
              <p:cNvSpPr>
                <a:spLocks/>
              </p:cNvSpPr>
              <p:nvPr/>
            </p:nvSpPr>
            <p:spPr bwMode="auto">
              <a:xfrm>
                <a:off x="4770438" y="958850"/>
                <a:ext cx="98425" cy="101600"/>
              </a:xfrm>
              <a:custGeom>
                <a:avLst/>
                <a:gdLst>
                  <a:gd name="T0" fmla="*/ 0 w 62"/>
                  <a:gd name="T1" fmla="*/ 0 h 64"/>
                  <a:gd name="T2" fmla="*/ 62 w 62"/>
                  <a:gd name="T3" fmla="*/ 34 h 64"/>
                  <a:gd name="T4" fmla="*/ 0 w 62"/>
                  <a:gd name="T5" fmla="*/ 64 h 64"/>
                  <a:gd name="T6" fmla="*/ 0 w 62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" h="64">
                    <a:moveTo>
                      <a:pt x="0" y="0"/>
                    </a:moveTo>
                    <a:lnTo>
                      <a:pt x="62" y="34"/>
                    </a:lnTo>
                    <a:lnTo>
                      <a:pt x="0" y="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0F0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5" name="Freeform 19"/>
              <p:cNvSpPr>
                <a:spLocks/>
              </p:cNvSpPr>
              <p:nvPr/>
            </p:nvSpPr>
            <p:spPr bwMode="auto">
              <a:xfrm>
                <a:off x="3803650" y="958850"/>
                <a:ext cx="98425" cy="101600"/>
              </a:xfrm>
              <a:custGeom>
                <a:avLst/>
                <a:gdLst>
                  <a:gd name="T0" fmla="*/ 62 w 62"/>
                  <a:gd name="T1" fmla="*/ 0 h 64"/>
                  <a:gd name="T2" fmla="*/ 0 w 62"/>
                  <a:gd name="T3" fmla="*/ 34 h 64"/>
                  <a:gd name="T4" fmla="*/ 62 w 62"/>
                  <a:gd name="T5" fmla="*/ 64 h 64"/>
                  <a:gd name="T6" fmla="*/ 62 w 62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" h="64">
                    <a:moveTo>
                      <a:pt x="62" y="0"/>
                    </a:moveTo>
                    <a:lnTo>
                      <a:pt x="0" y="34"/>
                    </a:lnTo>
                    <a:lnTo>
                      <a:pt x="62" y="64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840F0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6" name="Rectangle 20"/>
              <p:cNvSpPr>
                <a:spLocks noChangeArrowheads="1"/>
              </p:cNvSpPr>
              <p:nvPr/>
            </p:nvSpPr>
            <p:spPr bwMode="auto">
              <a:xfrm>
                <a:off x="3803650" y="774700"/>
                <a:ext cx="1065213" cy="238125"/>
              </a:xfrm>
              <a:prstGeom prst="rect">
                <a:avLst/>
              </a:prstGeom>
              <a:solidFill>
                <a:srgbClr val="FF391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511" name="Group 510"/>
            <p:cNvGrpSpPr/>
            <p:nvPr/>
          </p:nvGrpSpPr>
          <p:grpSpPr>
            <a:xfrm>
              <a:off x="3597583" y="1299149"/>
              <a:ext cx="4996834" cy="3307304"/>
              <a:chOff x="3597583" y="1775349"/>
              <a:chExt cx="4996834" cy="3307304"/>
            </a:xfrm>
          </p:grpSpPr>
          <p:sp>
            <p:nvSpPr>
              <p:cNvPr id="513" name="Freeform 5"/>
              <p:cNvSpPr>
                <a:spLocks/>
              </p:cNvSpPr>
              <p:nvPr/>
            </p:nvSpPr>
            <p:spPr bwMode="auto">
              <a:xfrm>
                <a:off x="3597583" y="4148401"/>
                <a:ext cx="980232" cy="724143"/>
              </a:xfrm>
              <a:custGeom>
                <a:avLst/>
                <a:gdLst>
                  <a:gd name="T0" fmla="*/ 0 w 2012"/>
                  <a:gd name="T1" fmla="*/ 0 h 1486"/>
                  <a:gd name="T2" fmla="*/ 1701 w 2012"/>
                  <a:gd name="T3" fmla="*/ 543 h 1486"/>
                  <a:gd name="T4" fmla="*/ 2012 w 2012"/>
                  <a:gd name="T5" fmla="*/ 429 h 1486"/>
                  <a:gd name="T6" fmla="*/ 2012 w 2012"/>
                  <a:gd name="T7" fmla="*/ 429 h 1486"/>
                  <a:gd name="T8" fmla="*/ 2012 w 2012"/>
                  <a:gd name="T9" fmla="*/ 1289 h 1486"/>
                  <a:gd name="T10" fmla="*/ 1701 w 2012"/>
                  <a:gd name="T11" fmla="*/ 1406 h 1486"/>
                  <a:gd name="T12" fmla="*/ 38 w 2012"/>
                  <a:gd name="T13" fmla="*/ 795 h 1486"/>
                  <a:gd name="T14" fmla="*/ 588 w 2012"/>
                  <a:gd name="T15" fmla="*/ 537 h 1486"/>
                  <a:gd name="T16" fmla="*/ 0 w 2012"/>
                  <a:gd name="T17" fmla="*/ 0 h 1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12" h="1486">
                    <a:moveTo>
                      <a:pt x="0" y="0"/>
                    </a:moveTo>
                    <a:cubicBezTo>
                      <a:pt x="607" y="95"/>
                      <a:pt x="1140" y="304"/>
                      <a:pt x="1701" y="543"/>
                    </a:cubicBezTo>
                    <a:cubicBezTo>
                      <a:pt x="1872" y="623"/>
                      <a:pt x="2010" y="575"/>
                      <a:pt x="2012" y="429"/>
                    </a:cubicBezTo>
                    <a:cubicBezTo>
                      <a:pt x="2012" y="429"/>
                      <a:pt x="2012" y="429"/>
                      <a:pt x="2012" y="429"/>
                    </a:cubicBezTo>
                    <a:cubicBezTo>
                      <a:pt x="2012" y="773"/>
                      <a:pt x="2012" y="945"/>
                      <a:pt x="2012" y="1289"/>
                    </a:cubicBezTo>
                    <a:cubicBezTo>
                      <a:pt x="2012" y="1437"/>
                      <a:pt x="1873" y="1486"/>
                      <a:pt x="1701" y="1406"/>
                    </a:cubicBezTo>
                    <a:cubicBezTo>
                      <a:pt x="1158" y="1149"/>
                      <a:pt x="639" y="887"/>
                      <a:pt x="38" y="795"/>
                    </a:cubicBezTo>
                    <a:cubicBezTo>
                      <a:pt x="310" y="658"/>
                      <a:pt x="306" y="639"/>
                      <a:pt x="588" y="537"/>
                    </a:cubicBezTo>
                    <a:cubicBezTo>
                      <a:pt x="329" y="300"/>
                      <a:pt x="251" y="209"/>
                      <a:pt x="0" y="0"/>
                    </a:cubicBezTo>
                    <a:close/>
                  </a:path>
                </a:pathLst>
              </a:custGeom>
              <a:solidFill>
                <a:srgbClr val="EA1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4" name="Freeform 6"/>
              <p:cNvSpPr>
                <a:spLocks/>
              </p:cNvSpPr>
              <p:nvPr/>
            </p:nvSpPr>
            <p:spPr bwMode="auto">
              <a:xfrm>
                <a:off x="4215331" y="3972108"/>
                <a:ext cx="362484" cy="807444"/>
              </a:xfrm>
              <a:custGeom>
                <a:avLst/>
                <a:gdLst>
                  <a:gd name="T0" fmla="*/ 0 w 744"/>
                  <a:gd name="T1" fmla="*/ 1 h 1657"/>
                  <a:gd name="T2" fmla="*/ 313 w 744"/>
                  <a:gd name="T3" fmla="*/ 413 h 1657"/>
                  <a:gd name="T4" fmla="*/ 383 w 744"/>
                  <a:gd name="T5" fmla="*/ 433 h 1657"/>
                  <a:gd name="T6" fmla="*/ 383 w 744"/>
                  <a:gd name="T7" fmla="*/ 433 h 1657"/>
                  <a:gd name="T8" fmla="*/ 430 w 744"/>
                  <a:gd name="T9" fmla="*/ 446 h 1657"/>
                  <a:gd name="T10" fmla="*/ 744 w 744"/>
                  <a:gd name="T11" fmla="*/ 797 h 1657"/>
                  <a:gd name="T12" fmla="*/ 744 w 744"/>
                  <a:gd name="T13" fmla="*/ 1657 h 1657"/>
                  <a:gd name="T14" fmla="*/ 744 w 744"/>
                  <a:gd name="T15" fmla="*/ 1657 h 1657"/>
                  <a:gd name="T16" fmla="*/ 430 w 744"/>
                  <a:gd name="T17" fmla="*/ 1309 h 1657"/>
                  <a:gd name="T18" fmla="*/ 383 w 744"/>
                  <a:gd name="T19" fmla="*/ 1296 h 1657"/>
                  <a:gd name="T20" fmla="*/ 383 w 744"/>
                  <a:gd name="T21" fmla="*/ 1296 h 1657"/>
                  <a:gd name="T22" fmla="*/ 313 w 744"/>
                  <a:gd name="T23" fmla="*/ 1276 h 1657"/>
                  <a:gd name="T24" fmla="*/ 0 w 744"/>
                  <a:gd name="T25" fmla="*/ 914 h 1657"/>
                  <a:gd name="T26" fmla="*/ 0 w 744"/>
                  <a:gd name="T27" fmla="*/ 0 h 1657"/>
                  <a:gd name="T28" fmla="*/ 0 w 744"/>
                  <a:gd name="T29" fmla="*/ 1 h 1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4" h="1657">
                    <a:moveTo>
                      <a:pt x="0" y="1"/>
                    </a:moveTo>
                    <a:cubicBezTo>
                      <a:pt x="2" y="148"/>
                      <a:pt x="141" y="364"/>
                      <a:pt x="313" y="413"/>
                    </a:cubicBezTo>
                    <a:cubicBezTo>
                      <a:pt x="341" y="422"/>
                      <a:pt x="355" y="426"/>
                      <a:pt x="383" y="433"/>
                    </a:cubicBezTo>
                    <a:cubicBezTo>
                      <a:pt x="383" y="433"/>
                      <a:pt x="383" y="433"/>
                      <a:pt x="383" y="433"/>
                    </a:cubicBezTo>
                    <a:cubicBezTo>
                      <a:pt x="401" y="439"/>
                      <a:pt x="411" y="441"/>
                      <a:pt x="430" y="446"/>
                    </a:cubicBezTo>
                    <a:cubicBezTo>
                      <a:pt x="603" y="494"/>
                      <a:pt x="744" y="649"/>
                      <a:pt x="744" y="797"/>
                    </a:cubicBezTo>
                    <a:cubicBezTo>
                      <a:pt x="744" y="1141"/>
                      <a:pt x="744" y="1313"/>
                      <a:pt x="744" y="1657"/>
                    </a:cubicBezTo>
                    <a:cubicBezTo>
                      <a:pt x="744" y="1657"/>
                      <a:pt x="744" y="1657"/>
                      <a:pt x="744" y="1657"/>
                    </a:cubicBezTo>
                    <a:cubicBezTo>
                      <a:pt x="742" y="1509"/>
                      <a:pt x="602" y="1356"/>
                      <a:pt x="430" y="1309"/>
                    </a:cubicBezTo>
                    <a:cubicBezTo>
                      <a:pt x="411" y="1304"/>
                      <a:pt x="402" y="1301"/>
                      <a:pt x="383" y="1296"/>
                    </a:cubicBezTo>
                    <a:cubicBezTo>
                      <a:pt x="383" y="1296"/>
                      <a:pt x="383" y="1296"/>
                      <a:pt x="383" y="1296"/>
                    </a:cubicBezTo>
                    <a:cubicBezTo>
                      <a:pt x="355" y="1288"/>
                      <a:pt x="341" y="1284"/>
                      <a:pt x="313" y="1276"/>
                    </a:cubicBezTo>
                    <a:cubicBezTo>
                      <a:pt x="140" y="1226"/>
                      <a:pt x="0" y="1062"/>
                      <a:pt x="0" y="914"/>
                    </a:cubicBezTo>
                    <a:cubicBezTo>
                      <a:pt x="0" y="548"/>
                      <a:pt x="0" y="366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0F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5" name="Freeform 7"/>
              <p:cNvSpPr>
                <a:spLocks/>
              </p:cNvSpPr>
              <p:nvPr/>
            </p:nvSpPr>
            <p:spPr bwMode="auto">
              <a:xfrm>
                <a:off x="7614185" y="4148401"/>
                <a:ext cx="980232" cy="724143"/>
              </a:xfrm>
              <a:custGeom>
                <a:avLst/>
                <a:gdLst>
                  <a:gd name="T0" fmla="*/ 2012 w 2012"/>
                  <a:gd name="T1" fmla="*/ 0 h 1486"/>
                  <a:gd name="T2" fmla="*/ 312 w 2012"/>
                  <a:gd name="T3" fmla="*/ 543 h 1486"/>
                  <a:gd name="T4" fmla="*/ 0 w 2012"/>
                  <a:gd name="T5" fmla="*/ 429 h 1486"/>
                  <a:gd name="T6" fmla="*/ 0 w 2012"/>
                  <a:gd name="T7" fmla="*/ 429 h 1486"/>
                  <a:gd name="T8" fmla="*/ 0 w 2012"/>
                  <a:gd name="T9" fmla="*/ 1289 h 1486"/>
                  <a:gd name="T10" fmla="*/ 312 w 2012"/>
                  <a:gd name="T11" fmla="*/ 1406 h 1486"/>
                  <a:gd name="T12" fmla="*/ 1974 w 2012"/>
                  <a:gd name="T13" fmla="*/ 795 h 1486"/>
                  <a:gd name="T14" fmla="*/ 1425 w 2012"/>
                  <a:gd name="T15" fmla="*/ 537 h 1486"/>
                  <a:gd name="T16" fmla="*/ 2012 w 2012"/>
                  <a:gd name="T17" fmla="*/ 0 h 1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12" h="1486">
                    <a:moveTo>
                      <a:pt x="2012" y="0"/>
                    </a:moveTo>
                    <a:cubicBezTo>
                      <a:pt x="1406" y="95"/>
                      <a:pt x="872" y="304"/>
                      <a:pt x="312" y="543"/>
                    </a:cubicBezTo>
                    <a:cubicBezTo>
                      <a:pt x="140" y="623"/>
                      <a:pt x="2" y="575"/>
                      <a:pt x="0" y="429"/>
                    </a:cubicBezTo>
                    <a:cubicBezTo>
                      <a:pt x="0" y="429"/>
                      <a:pt x="0" y="429"/>
                      <a:pt x="0" y="429"/>
                    </a:cubicBezTo>
                    <a:cubicBezTo>
                      <a:pt x="0" y="773"/>
                      <a:pt x="0" y="945"/>
                      <a:pt x="0" y="1289"/>
                    </a:cubicBezTo>
                    <a:cubicBezTo>
                      <a:pt x="0" y="1437"/>
                      <a:pt x="139" y="1486"/>
                      <a:pt x="312" y="1406"/>
                    </a:cubicBezTo>
                    <a:cubicBezTo>
                      <a:pt x="855" y="1149"/>
                      <a:pt x="1373" y="887"/>
                      <a:pt x="1974" y="795"/>
                    </a:cubicBezTo>
                    <a:cubicBezTo>
                      <a:pt x="1702" y="658"/>
                      <a:pt x="1707" y="639"/>
                      <a:pt x="1425" y="537"/>
                    </a:cubicBezTo>
                    <a:cubicBezTo>
                      <a:pt x="1684" y="300"/>
                      <a:pt x="1761" y="209"/>
                      <a:pt x="2012" y="0"/>
                    </a:cubicBezTo>
                    <a:close/>
                  </a:path>
                </a:pathLst>
              </a:custGeom>
              <a:solidFill>
                <a:srgbClr val="EA1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6" name="Freeform 8"/>
              <p:cNvSpPr>
                <a:spLocks/>
              </p:cNvSpPr>
              <p:nvPr/>
            </p:nvSpPr>
            <p:spPr bwMode="auto">
              <a:xfrm>
                <a:off x="7614185" y="3972108"/>
                <a:ext cx="362484" cy="807444"/>
              </a:xfrm>
              <a:custGeom>
                <a:avLst/>
                <a:gdLst>
                  <a:gd name="T0" fmla="*/ 744 w 744"/>
                  <a:gd name="T1" fmla="*/ 1 h 1657"/>
                  <a:gd name="T2" fmla="*/ 432 w 744"/>
                  <a:gd name="T3" fmla="*/ 413 h 1657"/>
                  <a:gd name="T4" fmla="*/ 362 w 744"/>
                  <a:gd name="T5" fmla="*/ 433 h 1657"/>
                  <a:gd name="T6" fmla="*/ 362 w 744"/>
                  <a:gd name="T7" fmla="*/ 433 h 1657"/>
                  <a:gd name="T8" fmla="*/ 315 w 744"/>
                  <a:gd name="T9" fmla="*/ 446 h 1657"/>
                  <a:gd name="T10" fmla="*/ 0 w 744"/>
                  <a:gd name="T11" fmla="*/ 797 h 1657"/>
                  <a:gd name="T12" fmla="*/ 0 w 744"/>
                  <a:gd name="T13" fmla="*/ 1657 h 1657"/>
                  <a:gd name="T14" fmla="*/ 0 w 744"/>
                  <a:gd name="T15" fmla="*/ 1657 h 1657"/>
                  <a:gd name="T16" fmla="*/ 315 w 744"/>
                  <a:gd name="T17" fmla="*/ 1309 h 1657"/>
                  <a:gd name="T18" fmla="*/ 361 w 744"/>
                  <a:gd name="T19" fmla="*/ 1296 h 1657"/>
                  <a:gd name="T20" fmla="*/ 361 w 744"/>
                  <a:gd name="T21" fmla="*/ 1296 h 1657"/>
                  <a:gd name="T22" fmla="*/ 432 w 744"/>
                  <a:gd name="T23" fmla="*/ 1276 h 1657"/>
                  <a:gd name="T24" fmla="*/ 744 w 744"/>
                  <a:gd name="T25" fmla="*/ 914 h 1657"/>
                  <a:gd name="T26" fmla="*/ 744 w 744"/>
                  <a:gd name="T27" fmla="*/ 0 h 1657"/>
                  <a:gd name="T28" fmla="*/ 744 w 744"/>
                  <a:gd name="T29" fmla="*/ 1 h 1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4" h="1657">
                    <a:moveTo>
                      <a:pt x="744" y="1"/>
                    </a:moveTo>
                    <a:cubicBezTo>
                      <a:pt x="742" y="148"/>
                      <a:pt x="604" y="364"/>
                      <a:pt x="432" y="413"/>
                    </a:cubicBezTo>
                    <a:cubicBezTo>
                      <a:pt x="404" y="422"/>
                      <a:pt x="390" y="426"/>
                      <a:pt x="362" y="433"/>
                    </a:cubicBezTo>
                    <a:cubicBezTo>
                      <a:pt x="362" y="433"/>
                      <a:pt x="362" y="433"/>
                      <a:pt x="362" y="433"/>
                    </a:cubicBezTo>
                    <a:cubicBezTo>
                      <a:pt x="343" y="439"/>
                      <a:pt x="334" y="441"/>
                      <a:pt x="315" y="446"/>
                    </a:cubicBezTo>
                    <a:cubicBezTo>
                      <a:pt x="141" y="494"/>
                      <a:pt x="0" y="649"/>
                      <a:pt x="0" y="797"/>
                    </a:cubicBezTo>
                    <a:cubicBezTo>
                      <a:pt x="0" y="1141"/>
                      <a:pt x="0" y="1313"/>
                      <a:pt x="0" y="1657"/>
                    </a:cubicBezTo>
                    <a:cubicBezTo>
                      <a:pt x="0" y="1657"/>
                      <a:pt x="0" y="1657"/>
                      <a:pt x="0" y="1657"/>
                    </a:cubicBezTo>
                    <a:cubicBezTo>
                      <a:pt x="2" y="1509"/>
                      <a:pt x="142" y="1356"/>
                      <a:pt x="315" y="1309"/>
                    </a:cubicBezTo>
                    <a:cubicBezTo>
                      <a:pt x="333" y="1304"/>
                      <a:pt x="343" y="1301"/>
                      <a:pt x="361" y="1296"/>
                    </a:cubicBezTo>
                    <a:cubicBezTo>
                      <a:pt x="361" y="1296"/>
                      <a:pt x="361" y="1296"/>
                      <a:pt x="361" y="1296"/>
                    </a:cubicBezTo>
                    <a:cubicBezTo>
                      <a:pt x="389" y="1288"/>
                      <a:pt x="404" y="1284"/>
                      <a:pt x="432" y="1276"/>
                    </a:cubicBezTo>
                    <a:cubicBezTo>
                      <a:pt x="605" y="1227"/>
                      <a:pt x="744" y="1062"/>
                      <a:pt x="744" y="914"/>
                    </a:cubicBezTo>
                    <a:cubicBezTo>
                      <a:pt x="744" y="548"/>
                      <a:pt x="744" y="366"/>
                      <a:pt x="744" y="0"/>
                    </a:cubicBezTo>
                    <a:cubicBezTo>
                      <a:pt x="744" y="0"/>
                      <a:pt x="744" y="1"/>
                      <a:pt x="744" y="1"/>
                    </a:cubicBezTo>
                    <a:close/>
                  </a:path>
                </a:pathLst>
              </a:custGeom>
              <a:solidFill>
                <a:srgbClr val="840F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7" name="Freeform 9"/>
              <p:cNvSpPr>
                <a:spLocks/>
              </p:cNvSpPr>
              <p:nvPr/>
            </p:nvSpPr>
            <p:spPr bwMode="auto">
              <a:xfrm>
                <a:off x="4215950" y="3862002"/>
                <a:ext cx="3760719" cy="1220651"/>
              </a:xfrm>
              <a:custGeom>
                <a:avLst/>
                <a:gdLst>
                  <a:gd name="T0" fmla="*/ 7719 w 7719"/>
                  <a:gd name="T1" fmla="*/ 201 h 2505"/>
                  <a:gd name="T2" fmla="*/ 7351 w 7719"/>
                  <a:gd name="T3" fmla="*/ 131 h 2505"/>
                  <a:gd name="T4" fmla="*/ 369 w 7719"/>
                  <a:gd name="T5" fmla="*/ 131 h 2505"/>
                  <a:gd name="T6" fmla="*/ 0 w 7719"/>
                  <a:gd name="T7" fmla="*/ 201 h 2505"/>
                  <a:gd name="T8" fmla="*/ 0 w 7719"/>
                  <a:gd name="T9" fmla="*/ 1174 h 2505"/>
                  <a:gd name="T10" fmla="*/ 1 w 7719"/>
                  <a:gd name="T11" fmla="*/ 1174 h 2505"/>
                  <a:gd name="T12" fmla="*/ 369 w 7719"/>
                  <a:gd name="T13" fmla="*/ 1107 h 2505"/>
                  <a:gd name="T14" fmla="*/ 7351 w 7719"/>
                  <a:gd name="T15" fmla="*/ 1106 h 2505"/>
                  <a:gd name="T16" fmla="*/ 7719 w 7719"/>
                  <a:gd name="T17" fmla="*/ 1173 h 2505"/>
                  <a:gd name="T18" fmla="*/ 7719 w 7719"/>
                  <a:gd name="T19" fmla="*/ 1173 h 2505"/>
                  <a:gd name="T20" fmla="*/ 7719 w 7719"/>
                  <a:gd name="T21" fmla="*/ 201 h 2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719" h="2505">
                    <a:moveTo>
                      <a:pt x="7719" y="201"/>
                    </a:moveTo>
                    <a:cubicBezTo>
                      <a:pt x="7719" y="24"/>
                      <a:pt x="7556" y="0"/>
                      <a:pt x="7351" y="131"/>
                    </a:cubicBezTo>
                    <a:cubicBezTo>
                      <a:pt x="5272" y="1263"/>
                      <a:pt x="2448" y="1264"/>
                      <a:pt x="369" y="131"/>
                    </a:cubicBezTo>
                    <a:cubicBezTo>
                      <a:pt x="164" y="1"/>
                      <a:pt x="0" y="24"/>
                      <a:pt x="0" y="201"/>
                    </a:cubicBezTo>
                    <a:cubicBezTo>
                      <a:pt x="0" y="569"/>
                      <a:pt x="0" y="806"/>
                      <a:pt x="0" y="1174"/>
                    </a:cubicBezTo>
                    <a:cubicBezTo>
                      <a:pt x="1" y="1174"/>
                      <a:pt x="1" y="1174"/>
                      <a:pt x="1" y="1174"/>
                    </a:cubicBezTo>
                    <a:cubicBezTo>
                      <a:pt x="3" y="1000"/>
                      <a:pt x="165" y="978"/>
                      <a:pt x="369" y="1107"/>
                    </a:cubicBezTo>
                    <a:cubicBezTo>
                      <a:pt x="2456" y="2505"/>
                      <a:pt x="5263" y="2497"/>
                      <a:pt x="7351" y="1106"/>
                    </a:cubicBezTo>
                    <a:cubicBezTo>
                      <a:pt x="7555" y="977"/>
                      <a:pt x="7717" y="999"/>
                      <a:pt x="7719" y="1173"/>
                    </a:cubicBezTo>
                    <a:cubicBezTo>
                      <a:pt x="7719" y="1173"/>
                      <a:pt x="7719" y="1173"/>
                      <a:pt x="7719" y="1173"/>
                    </a:cubicBezTo>
                    <a:cubicBezTo>
                      <a:pt x="7719" y="806"/>
                      <a:pt x="7719" y="568"/>
                      <a:pt x="7719" y="201"/>
                    </a:cubicBezTo>
                    <a:close/>
                  </a:path>
                </a:pathLst>
              </a:custGeom>
              <a:solidFill>
                <a:srgbClr val="FF39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8" name="Freeform 10"/>
              <p:cNvSpPr>
                <a:spLocks/>
              </p:cNvSpPr>
              <p:nvPr/>
            </p:nvSpPr>
            <p:spPr bwMode="auto">
              <a:xfrm>
                <a:off x="7817902" y="3894993"/>
                <a:ext cx="155880" cy="58971"/>
              </a:xfrm>
              <a:custGeom>
                <a:avLst/>
                <a:gdLst>
                  <a:gd name="T0" fmla="*/ 50 w 320"/>
                  <a:gd name="T1" fmla="*/ 53 h 121"/>
                  <a:gd name="T2" fmla="*/ 56 w 320"/>
                  <a:gd name="T3" fmla="*/ 101 h 121"/>
                  <a:gd name="T4" fmla="*/ 320 w 320"/>
                  <a:gd name="T5" fmla="*/ 78 h 121"/>
                  <a:gd name="T6" fmla="*/ 267 w 320"/>
                  <a:gd name="T7" fmla="*/ 1 h 121"/>
                  <a:gd name="T8" fmla="*/ 50 w 320"/>
                  <a:gd name="T9" fmla="*/ 53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0" h="121">
                    <a:moveTo>
                      <a:pt x="50" y="53"/>
                    </a:moveTo>
                    <a:cubicBezTo>
                      <a:pt x="0" y="87"/>
                      <a:pt x="3" y="121"/>
                      <a:pt x="56" y="101"/>
                    </a:cubicBezTo>
                    <a:cubicBezTo>
                      <a:pt x="107" y="82"/>
                      <a:pt x="246" y="43"/>
                      <a:pt x="320" y="78"/>
                    </a:cubicBezTo>
                    <a:cubicBezTo>
                      <a:pt x="311" y="43"/>
                      <a:pt x="293" y="17"/>
                      <a:pt x="267" y="1"/>
                    </a:cubicBezTo>
                    <a:cubicBezTo>
                      <a:pt x="204" y="0"/>
                      <a:pt x="92" y="24"/>
                      <a:pt x="50" y="53"/>
                    </a:cubicBezTo>
                    <a:close/>
                  </a:path>
                </a:pathLst>
              </a:custGeom>
              <a:solidFill>
                <a:srgbClr val="EA1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9" name="Freeform 11"/>
              <p:cNvSpPr>
                <a:spLocks/>
              </p:cNvSpPr>
              <p:nvPr/>
            </p:nvSpPr>
            <p:spPr bwMode="auto">
              <a:xfrm>
                <a:off x="7849036" y="3942829"/>
                <a:ext cx="127632" cy="57940"/>
              </a:xfrm>
              <a:custGeom>
                <a:avLst/>
                <a:gdLst>
                  <a:gd name="T0" fmla="*/ 53 w 262"/>
                  <a:gd name="T1" fmla="*/ 90 h 119"/>
                  <a:gd name="T2" fmla="*/ 262 w 262"/>
                  <a:gd name="T3" fmla="*/ 119 h 119"/>
                  <a:gd name="T4" fmla="*/ 262 w 262"/>
                  <a:gd name="T5" fmla="*/ 35 h 119"/>
                  <a:gd name="T6" fmla="*/ 262 w 262"/>
                  <a:gd name="T7" fmla="*/ 21 h 119"/>
                  <a:gd name="T8" fmla="*/ 57 w 262"/>
                  <a:gd name="T9" fmla="*/ 17 h 119"/>
                  <a:gd name="T10" fmla="*/ 53 w 262"/>
                  <a:gd name="T11" fmla="*/ 9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2" h="119">
                    <a:moveTo>
                      <a:pt x="53" y="90"/>
                    </a:moveTo>
                    <a:cubicBezTo>
                      <a:pt x="105" y="91"/>
                      <a:pt x="212" y="88"/>
                      <a:pt x="262" y="119"/>
                    </a:cubicBezTo>
                    <a:cubicBezTo>
                      <a:pt x="262" y="92"/>
                      <a:pt x="262" y="64"/>
                      <a:pt x="262" y="35"/>
                    </a:cubicBezTo>
                    <a:cubicBezTo>
                      <a:pt x="262" y="30"/>
                      <a:pt x="262" y="26"/>
                      <a:pt x="262" y="21"/>
                    </a:cubicBezTo>
                    <a:cubicBezTo>
                      <a:pt x="214" y="9"/>
                      <a:pt x="103" y="0"/>
                      <a:pt x="57" y="17"/>
                    </a:cubicBezTo>
                    <a:cubicBezTo>
                      <a:pt x="5" y="37"/>
                      <a:pt x="0" y="90"/>
                      <a:pt x="53" y="90"/>
                    </a:cubicBezTo>
                    <a:close/>
                  </a:path>
                </a:pathLst>
              </a:custGeom>
              <a:solidFill>
                <a:srgbClr val="EA1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0" name="Freeform 12"/>
              <p:cNvSpPr>
                <a:spLocks/>
              </p:cNvSpPr>
              <p:nvPr/>
            </p:nvSpPr>
            <p:spPr bwMode="auto">
              <a:xfrm>
                <a:off x="7818726" y="3983242"/>
                <a:ext cx="157942" cy="76497"/>
              </a:xfrm>
              <a:custGeom>
                <a:avLst/>
                <a:gdLst>
                  <a:gd name="T0" fmla="*/ 47 w 324"/>
                  <a:gd name="T1" fmla="*/ 87 h 157"/>
                  <a:gd name="T2" fmla="*/ 5 w 324"/>
                  <a:gd name="T3" fmla="*/ 129 h 157"/>
                  <a:gd name="T4" fmla="*/ 37 w 324"/>
                  <a:gd name="T5" fmla="*/ 144 h 157"/>
                  <a:gd name="T6" fmla="*/ 224 w 324"/>
                  <a:gd name="T7" fmla="*/ 126 h 157"/>
                  <a:gd name="T8" fmla="*/ 324 w 324"/>
                  <a:gd name="T9" fmla="*/ 154 h 157"/>
                  <a:gd name="T10" fmla="*/ 324 w 324"/>
                  <a:gd name="T11" fmla="*/ 42 h 157"/>
                  <a:gd name="T12" fmla="*/ 47 w 324"/>
                  <a:gd name="T13" fmla="*/ 8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4" h="157">
                    <a:moveTo>
                      <a:pt x="47" y="87"/>
                    </a:moveTo>
                    <a:cubicBezTo>
                      <a:pt x="16" y="104"/>
                      <a:pt x="0" y="118"/>
                      <a:pt x="5" y="129"/>
                    </a:cubicBezTo>
                    <a:cubicBezTo>
                      <a:pt x="9" y="135"/>
                      <a:pt x="19" y="141"/>
                      <a:pt x="37" y="144"/>
                    </a:cubicBezTo>
                    <a:cubicBezTo>
                      <a:pt x="96" y="157"/>
                      <a:pt x="165" y="122"/>
                      <a:pt x="224" y="126"/>
                    </a:cubicBezTo>
                    <a:cubicBezTo>
                      <a:pt x="259" y="129"/>
                      <a:pt x="295" y="137"/>
                      <a:pt x="324" y="154"/>
                    </a:cubicBezTo>
                    <a:cubicBezTo>
                      <a:pt x="324" y="118"/>
                      <a:pt x="324" y="81"/>
                      <a:pt x="324" y="42"/>
                    </a:cubicBezTo>
                    <a:cubicBezTo>
                      <a:pt x="279" y="0"/>
                      <a:pt x="99" y="61"/>
                      <a:pt x="47" y="87"/>
                    </a:cubicBezTo>
                    <a:close/>
                  </a:path>
                </a:pathLst>
              </a:custGeom>
              <a:solidFill>
                <a:srgbClr val="EA1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1" name="Freeform 13"/>
              <p:cNvSpPr>
                <a:spLocks/>
              </p:cNvSpPr>
              <p:nvPr/>
            </p:nvSpPr>
            <p:spPr bwMode="auto">
              <a:xfrm>
                <a:off x="7825531" y="4159742"/>
                <a:ext cx="151138" cy="56496"/>
              </a:xfrm>
              <a:custGeom>
                <a:avLst/>
                <a:gdLst>
                  <a:gd name="T0" fmla="*/ 3 w 310"/>
                  <a:gd name="T1" fmla="*/ 67 h 116"/>
                  <a:gd name="T2" fmla="*/ 310 w 310"/>
                  <a:gd name="T3" fmla="*/ 116 h 116"/>
                  <a:gd name="T4" fmla="*/ 310 w 310"/>
                  <a:gd name="T5" fmla="*/ 34 h 116"/>
                  <a:gd name="T6" fmla="*/ 3 w 310"/>
                  <a:gd name="T7" fmla="*/ 67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0" h="116">
                    <a:moveTo>
                      <a:pt x="3" y="67"/>
                    </a:moveTo>
                    <a:cubicBezTo>
                      <a:pt x="7" y="108"/>
                      <a:pt x="228" y="87"/>
                      <a:pt x="310" y="116"/>
                    </a:cubicBezTo>
                    <a:cubicBezTo>
                      <a:pt x="310" y="88"/>
                      <a:pt x="310" y="61"/>
                      <a:pt x="310" y="34"/>
                    </a:cubicBezTo>
                    <a:cubicBezTo>
                      <a:pt x="222" y="0"/>
                      <a:pt x="0" y="26"/>
                      <a:pt x="3" y="67"/>
                    </a:cubicBezTo>
                    <a:close/>
                  </a:path>
                </a:pathLst>
              </a:custGeom>
              <a:solidFill>
                <a:srgbClr val="EA1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2" name="Freeform 14"/>
              <p:cNvSpPr>
                <a:spLocks/>
              </p:cNvSpPr>
              <p:nvPr/>
            </p:nvSpPr>
            <p:spPr bwMode="auto">
              <a:xfrm>
                <a:off x="7849036" y="4215619"/>
                <a:ext cx="127632" cy="52166"/>
              </a:xfrm>
              <a:custGeom>
                <a:avLst/>
                <a:gdLst>
                  <a:gd name="T0" fmla="*/ 176 w 262"/>
                  <a:gd name="T1" fmla="*/ 6 h 107"/>
                  <a:gd name="T2" fmla="*/ 1 w 262"/>
                  <a:gd name="T3" fmla="*/ 64 h 107"/>
                  <a:gd name="T4" fmla="*/ 9 w 262"/>
                  <a:gd name="T5" fmla="*/ 81 h 107"/>
                  <a:gd name="T6" fmla="*/ 156 w 262"/>
                  <a:gd name="T7" fmla="*/ 84 h 107"/>
                  <a:gd name="T8" fmla="*/ 262 w 262"/>
                  <a:gd name="T9" fmla="*/ 107 h 107"/>
                  <a:gd name="T10" fmla="*/ 262 w 262"/>
                  <a:gd name="T11" fmla="*/ 17 h 107"/>
                  <a:gd name="T12" fmla="*/ 176 w 262"/>
                  <a:gd name="T13" fmla="*/ 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2" h="107">
                    <a:moveTo>
                      <a:pt x="176" y="6"/>
                    </a:moveTo>
                    <a:cubicBezTo>
                      <a:pt x="147" y="9"/>
                      <a:pt x="6" y="30"/>
                      <a:pt x="1" y="64"/>
                    </a:cubicBezTo>
                    <a:cubicBezTo>
                      <a:pt x="0" y="70"/>
                      <a:pt x="2" y="75"/>
                      <a:pt x="9" y="81"/>
                    </a:cubicBezTo>
                    <a:cubicBezTo>
                      <a:pt x="35" y="106"/>
                      <a:pt x="117" y="82"/>
                      <a:pt x="156" y="84"/>
                    </a:cubicBezTo>
                    <a:cubicBezTo>
                      <a:pt x="193" y="85"/>
                      <a:pt x="228" y="97"/>
                      <a:pt x="262" y="107"/>
                    </a:cubicBezTo>
                    <a:cubicBezTo>
                      <a:pt x="262" y="77"/>
                      <a:pt x="262" y="47"/>
                      <a:pt x="262" y="17"/>
                    </a:cubicBezTo>
                    <a:cubicBezTo>
                      <a:pt x="241" y="0"/>
                      <a:pt x="207" y="1"/>
                      <a:pt x="176" y="6"/>
                    </a:cubicBezTo>
                    <a:close/>
                  </a:path>
                </a:pathLst>
              </a:custGeom>
              <a:solidFill>
                <a:srgbClr val="EA1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3" name="Freeform 15"/>
              <p:cNvSpPr>
                <a:spLocks/>
              </p:cNvSpPr>
              <p:nvPr/>
            </p:nvSpPr>
            <p:spPr bwMode="auto">
              <a:xfrm>
                <a:off x="7833366" y="4109019"/>
                <a:ext cx="143303" cy="56496"/>
              </a:xfrm>
              <a:custGeom>
                <a:avLst/>
                <a:gdLst>
                  <a:gd name="T0" fmla="*/ 33 w 294"/>
                  <a:gd name="T1" fmla="*/ 66 h 116"/>
                  <a:gd name="T2" fmla="*/ 16 w 294"/>
                  <a:gd name="T3" fmla="*/ 84 h 116"/>
                  <a:gd name="T4" fmla="*/ 72 w 294"/>
                  <a:gd name="T5" fmla="*/ 88 h 116"/>
                  <a:gd name="T6" fmla="*/ 294 w 294"/>
                  <a:gd name="T7" fmla="*/ 110 h 116"/>
                  <a:gd name="T8" fmla="*/ 294 w 294"/>
                  <a:gd name="T9" fmla="*/ 18 h 116"/>
                  <a:gd name="T10" fmla="*/ 33 w 294"/>
                  <a:gd name="T11" fmla="*/ 6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4" h="116">
                    <a:moveTo>
                      <a:pt x="33" y="66"/>
                    </a:moveTo>
                    <a:cubicBezTo>
                      <a:pt x="25" y="72"/>
                      <a:pt x="19" y="78"/>
                      <a:pt x="16" y="84"/>
                    </a:cubicBezTo>
                    <a:cubicBezTo>
                      <a:pt x="0" y="116"/>
                      <a:pt x="51" y="92"/>
                      <a:pt x="72" y="88"/>
                    </a:cubicBezTo>
                    <a:cubicBezTo>
                      <a:pt x="158" y="72"/>
                      <a:pt x="229" y="76"/>
                      <a:pt x="294" y="110"/>
                    </a:cubicBezTo>
                    <a:cubicBezTo>
                      <a:pt x="294" y="80"/>
                      <a:pt x="294" y="49"/>
                      <a:pt x="294" y="18"/>
                    </a:cubicBezTo>
                    <a:cubicBezTo>
                      <a:pt x="247" y="0"/>
                      <a:pt x="90" y="25"/>
                      <a:pt x="33" y="66"/>
                    </a:cubicBezTo>
                    <a:close/>
                  </a:path>
                </a:pathLst>
              </a:custGeom>
              <a:solidFill>
                <a:srgbClr val="EA1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4" name="Freeform 16"/>
              <p:cNvSpPr>
                <a:spLocks/>
              </p:cNvSpPr>
              <p:nvPr/>
            </p:nvSpPr>
            <p:spPr bwMode="auto">
              <a:xfrm>
                <a:off x="7830067" y="4049636"/>
                <a:ext cx="146602" cy="62270"/>
              </a:xfrm>
              <a:custGeom>
                <a:avLst/>
                <a:gdLst>
                  <a:gd name="T0" fmla="*/ 51 w 301"/>
                  <a:gd name="T1" fmla="*/ 100 h 128"/>
                  <a:gd name="T2" fmla="*/ 301 w 301"/>
                  <a:gd name="T3" fmla="*/ 128 h 128"/>
                  <a:gd name="T4" fmla="*/ 301 w 301"/>
                  <a:gd name="T5" fmla="*/ 54 h 128"/>
                  <a:gd name="T6" fmla="*/ 59 w 301"/>
                  <a:gd name="T7" fmla="*/ 21 h 128"/>
                  <a:gd name="T8" fmla="*/ 51 w 301"/>
                  <a:gd name="T9" fmla="*/ 10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128">
                    <a:moveTo>
                      <a:pt x="51" y="100"/>
                    </a:moveTo>
                    <a:cubicBezTo>
                      <a:pt x="111" y="96"/>
                      <a:pt x="237" y="99"/>
                      <a:pt x="301" y="128"/>
                    </a:cubicBezTo>
                    <a:cubicBezTo>
                      <a:pt x="301" y="104"/>
                      <a:pt x="301" y="79"/>
                      <a:pt x="301" y="54"/>
                    </a:cubicBezTo>
                    <a:cubicBezTo>
                      <a:pt x="241" y="24"/>
                      <a:pt x="119" y="0"/>
                      <a:pt x="59" y="21"/>
                    </a:cubicBezTo>
                    <a:cubicBezTo>
                      <a:pt x="6" y="39"/>
                      <a:pt x="0" y="104"/>
                      <a:pt x="51" y="100"/>
                    </a:cubicBezTo>
                    <a:close/>
                  </a:path>
                </a:pathLst>
              </a:custGeom>
              <a:solidFill>
                <a:srgbClr val="EA1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5" name="Freeform 17"/>
              <p:cNvSpPr>
                <a:spLocks/>
              </p:cNvSpPr>
              <p:nvPr/>
            </p:nvSpPr>
            <p:spPr bwMode="auto">
              <a:xfrm>
                <a:off x="7843675" y="4318509"/>
                <a:ext cx="132993" cy="47218"/>
              </a:xfrm>
              <a:custGeom>
                <a:avLst/>
                <a:gdLst>
                  <a:gd name="T0" fmla="*/ 133 w 273"/>
                  <a:gd name="T1" fmla="*/ 0 h 97"/>
                  <a:gd name="T2" fmla="*/ 46 w 273"/>
                  <a:gd name="T3" fmla="*/ 22 h 97"/>
                  <a:gd name="T4" fmla="*/ 66 w 273"/>
                  <a:gd name="T5" fmla="*/ 84 h 97"/>
                  <a:gd name="T6" fmla="*/ 162 w 273"/>
                  <a:gd name="T7" fmla="*/ 70 h 97"/>
                  <a:gd name="T8" fmla="*/ 273 w 273"/>
                  <a:gd name="T9" fmla="*/ 87 h 97"/>
                  <a:gd name="T10" fmla="*/ 273 w 273"/>
                  <a:gd name="T11" fmla="*/ 22 h 97"/>
                  <a:gd name="T12" fmla="*/ 133 w 273"/>
                  <a:gd name="T13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3" h="97">
                    <a:moveTo>
                      <a:pt x="133" y="0"/>
                    </a:moveTo>
                    <a:cubicBezTo>
                      <a:pt x="104" y="1"/>
                      <a:pt x="73" y="8"/>
                      <a:pt x="46" y="22"/>
                    </a:cubicBezTo>
                    <a:cubicBezTo>
                      <a:pt x="0" y="45"/>
                      <a:pt x="13" y="97"/>
                      <a:pt x="66" y="84"/>
                    </a:cubicBezTo>
                    <a:cubicBezTo>
                      <a:pt x="101" y="75"/>
                      <a:pt x="137" y="68"/>
                      <a:pt x="162" y="70"/>
                    </a:cubicBezTo>
                    <a:cubicBezTo>
                      <a:pt x="188" y="72"/>
                      <a:pt x="236" y="78"/>
                      <a:pt x="273" y="87"/>
                    </a:cubicBezTo>
                    <a:cubicBezTo>
                      <a:pt x="273" y="65"/>
                      <a:pt x="273" y="43"/>
                      <a:pt x="273" y="22"/>
                    </a:cubicBezTo>
                    <a:cubicBezTo>
                      <a:pt x="244" y="12"/>
                      <a:pt x="167" y="0"/>
                      <a:pt x="133" y="0"/>
                    </a:cubicBezTo>
                    <a:close/>
                  </a:path>
                </a:pathLst>
              </a:custGeom>
              <a:solidFill>
                <a:srgbClr val="EA1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6" name="Freeform 18"/>
              <p:cNvSpPr>
                <a:spLocks/>
              </p:cNvSpPr>
              <p:nvPr/>
            </p:nvSpPr>
            <p:spPr bwMode="auto">
              <a:xfrm>
                <a:off x="7807180" y="4264487"/>
                <a:ext cx="169489" cy="61445"/>
              </a:xfrm>
              <a:custGeom>
                <a:avLst/>
                <a:gdLst>
                  <a:gd name="T0" fmla="*/ 8 w 348"/>
                  <a:gd name="T1" fmla="*/ 95 h 126"/>
                  <a:gd name="T2" fmla="*/ 201 w 348"/>
                  <a:gd name="T3" fmla="*/ 83 h 126"/>
                  <a:gd name="T4" fmla="*/ 348 w 348"/>
                  <a:gd name="T5" fmla="*/ 107 h 126"/>
                  <a:gd name="T6" fmla="*/ 348 w 348"/>
                  <a:gd name="T7" fmla="*/ 19 h 126"/>
                  <a:gd name="T8" fmla="*/ 8 w 348"/>
                  <a:gd name="T9" fmla="*/ 9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6">
                    <a:moveTo>
                      <a:pt x="8" y="95"/>
                    </a:moveTo>
                    <a:cubicBezTo>
                      <a:pt x="13" y="126"/>
                      <a:pt x="112" y="84"/>
                      <a:pt x="201" y="83"/>
                    </a:cubicBezTo>
                    <a:cubicBezTo>
                      <a:pt x="235" y="83"/>
                      <a:pt x="321" y="95"/>
                      <a:pt x="348" y="107"/>
                    </a:cubicBezTo>
                    <a:cubicBezTo>
                      <a:pt x="348" y="78"/>
                      <a:pt x="348" y="48"/>
                      <a:pt x="348" y="19"/>
                    </a:cubicBezTo>
                    <a:cubicBezTo>
                      <a:pt x="254" y="0"/>
                      <a:pt x="0" y="46"/>
                      <a:pt x="8" y="95"/>
                    </a:cubicBezTo>
                    <a:close/>
                  </a:path>
                </a:pathLst>
              </a:custGeom>
              <a:solidFill>
                <a:srgbClr val="EA1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7" name="Freeform 19"/>
              <p:cNvSpPr>
                <a:spLocks/>
              </p:cNvSpPr>
              <p:nvPr/>
            </p:nvSpPr>
            <p:spPr bwMode="auto">
              <a:xfrm>
                <a:off x="4226053" y="3886332"/>
                <a:ext cx="139798" cy="55465"/>
              </a:xfrm>
              <a:custGeom>
                <a:avLst/>
                <a:gdLst>
                  <a:gd name="T0" fmla="*/ 231 w 287"/>
                  <a:gd name="T1" fmla="*/ 94 h 114"/>
                  <a:gd name="T2" fmla="*/ 237 w 287"/>
                  <a:gd name="T3" fmla="*/ 46 h 114"/>
                  <a:gd name="T4" fmla="*/ 93 w 287"/>
                  <a:gd name="T5" fmla="*/ 0 h 114"/>
                  <a:gd name="T6" fmla="*/ 0 w 287"/>
                  <a:gd name="T7" fmla="*/ 60 h 114"/>
                  <a:gd name="T8" fmla="*/ 231 w 287"/>
                  <a:gd name="T9" fmla="*/ 9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114">
                    <a:moveTo>
                      <a:pt x="231" y="94"/>
                    </a:moveTo>
                    <a:cubicBezTo>
                      <a:pt x="284" y="114"/>
                      <a:pt x="287" y="80"/>
                      <a:pt x="237" y="46"/>
                    </a:cubicBezTo>
                    <a:cubicBezTo>
                      <a:pt x="209" y="26"/>
                      <a:pt x="149" y="9"/>
                      <a:pt x="93" y="0"/>
                    </a:cubicBezTo>
                    <a:cubicBezTo>
                      <a:pt x="52" y="6"/>
                      <a:pt x="20" y="26"/>
                      <a:pt x="0" y="60"/>
                    </a:cubicBezTo>
                    <a:cubicBezTo>
                      <a:pt x="77" y="46"/>
                      <a:pt x="187" y="77"/>
                      <a:pt x="231" y="94"/>
                    </a:cubicBezTo>
                    <a:close/>
                  </a:path>
                </a:pathLst>
              </a:custGeom>
              <a:solidFill>
                <a:srgbClr val="EA1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8" name="Freeform 20"/>
              <p:cNvSpPr>
                <a:spLocks/>
              </p:cNvSpPr>
              <p:nvPr/>
            </p:nvSpPr>
            <p:spPr bwMode="auto">
              <a:xfrm>
                <a:off x="4215950" y="3931695"/>
                <a:ext cx="119385" cy="52166"/>
              </a:xfrm>
              <a:custGeom>
                <a:avLst/>
                <a:gdLst>
                  <a:gd name="T0" fmla="*/ 187 w 245"/>
                  <a:gd name="T1" fmla="*/ 15 h 107"/>
                  <a:gd name="T2" fmla="*/ 5 w 245"/>
                  <a:gd name="T3" fmla="*/ 14 h 107"/>
                  <a:gd name="T4" fmla="*/ 0 w 245"/>
                  <a:gd name="T5" fmla="*/ 58 h 107"/>
                  <a:gd name="T6" fmla="*/ 0 w 245"/>
                  <a:gd name="T7" fmla="*/ 107 h 107"/>
                  <a:gd name="T8" fmla="*/ 191 w 245"/>
                  <a:gd name="T9" fmla="*/ 88 h 107"/>
                  <a:gd name="T10" fmla="*/ 187 w 245"/>
                  <a:gd name="T11" fmla="*/ 1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5" h="107">
                    <a:moveTo>
                      <a:pt x="187" y="15"/>
                    </a:moveTo>
                    <a:cubicBezTo>
                      <a:pt x="147" y="0"/>
                      <a:pt x="59" y="5"/>
                      <a:pt x="5" y="14"/>
                    </a:cubicBezTo>
                    <a:cubicBezTo>
                      <a:pt x="2" y="28"/>
                      <a:pt x="0" y="42"/>
                      <a:pt x="0" y="58"/>
                    </a:cubicBezTo>
                    <a:cubicBezTo>
                      <a:pt x="0" y="75"/>
                      <a:pt x="0" y="91"/>
                      <a:pt x="0" y="107"/>
                    </a:cubicBezTo>
                    <a:cubicBezTo>
                      <a:pt x="56" y="86"/>
                      <a:pt x="145" y="89"/>
                      <a:pt x="191" y="88"/>
                    </a:cubicBezTo>
                    <a:cubicBezTo>
                      <a:pt x="245" y="88"/>
                      <a:pt x="240" y="35"/>
                      <a:pt x="187" y="15"/>
                    </a:cubicBezTo>
                    <a:close/>
                  </a:path>
                </a:pathLst>
              </a:custGeom>
              <a:solidFill>
                <a:srgbClr val="EA1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9" name="Freeform 21"/>
              <p:cNvSpPr>
                <a:spLocks/>
              </p:cNvSpPr>
              <p:nvPr/>
            </p:nvSpPr>
            <p:spPr bwMode="auto">
              <a:xfrm>
                <a:off x="4215950" y="3977469"/>
                <a:ext cx="149076" cy="69693"/>
              </a:xfrm>
              <a:custGeom>
                <a:avLst/>
                <a:gdLst>
                  <a:gd name="T0" fmla="*/ 269 w 306"/>
                  <a:gd name="T1" fmla="*/ 131 h 143"/>
                  <a:gd name="T2" fmla="*/ 301 w 306"/>
                  <a:gd name="T3" fmla="*/ 116 h 143"/>
                  <a:gd name="T4" fmla="*/ 259 w 306"/>
                  <a:gd name="T5" fmla="*/ 74 h 143"/>
                  <a:gd name="T6" fmla="*/ 0 w 306"/>
                  <a:gd name="T7" fmla="*/ 19 h 143"/>
                  <a:gd name="T8" fmla="*/ 0 w 306"/>
                  <a:gd name="T9" fmla="*/ 132 h 143"/>
                  <a:gd name="T10" fmla="*/ 82 w 306"/>
                  <a:gd name="T11" fmla="*/ 113 h 143"/>
                  <a:gd name="T12" fmla="*/ 269 w 306"/>
                  <a:gd name="T13" fmla="*/ 13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43">
                    <a:moveTo>
                      <a:pt x="269" y="131"/>
                    </a:moveTo>
                    <a:cubicBezTo>
                      <a:pt x="287" y="127"/>
                      <a:pt x="297" y="122"/>
                      <a:pt x="301" y="116"/>
                    </a:cubicBezTo>
                    <a:cubicBezTo>
                      <a:pt x="306" y="105"/>
                      <a:pt x="291" y="91"/>
                      <a:pt x="259" y="74"/>
                    </a:cubicBezTo>
                    <a:cubicBezTo>
                      <a:pt x="213" y="51"/>
                      <a:pt x="64" y="0"/>
                      <a:pt x="0" y="19"/>
                    </a:cubicBezTo>
                    <a:cubicBezTo>
                      <a:pt x="0" y="58"/>
                      <a:pt x="0" y="95"/>
                      <a:pt x="0" y="132"/>
                    </a:cubicBezTo>
                    <a:cubicBezTo>
                      <a:pt x="26" y="121"/>
                      <a:pt x="54" y="115"/>
                      <a:pt x="82" y="113"/>
                    </a:cubicBezTo>
                    <a:cubicBezTo>
                      <a:pt x="141" y="109"/>
                      <a:pt x="210" y="143"/>
                      <a:pt x="269" y="131"/>
                    </a:cubicBezTo>
                    <a:close/>
                  </a:path>
                </a:pathLst>
              </a:custGeom>
              <a:solidFill>
                <a:srgbClr val="EA1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0" name="Freeform 22"/>
              <p:cNvSpPr>
                <a:spLocks/>
              </p:cNvSpPr>
              <p:nvPr/>
            </p:nvSpPr>
            <p:spPr bwMode="auto">
              <a:xfrm>
                <a:off x="4215950" y="4149020"/>
                <a:ext cx="142272" cy="52166"/>
              </a:xfrm>
              <a:custGeom>
                <a:avLst/>
                <a:gdLst>
                  <a:gd name="T0" fmla="*/ 289 w 292"/>
                  <a:gd name="T1" fmla="*/ 64 h 107"/>
                  <a:gd name="T2" fmla="*/ 0 w 292"/>
                  <a:gd name="T3" fmla="*/ 24 h 107"/>
                  <a:gd name="T4" fmla="*/ 0 w 292"/>
                  <a:gd name="T5" fmla="*/ 107 h 107"/>
                  <a:gd name="T6" fmla="*/ 289 w 292"/>
                  <a:gd name="T7" fmla="*/ 6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2" h="107">
                    <a:moveTo>
                      <a:pt x="289" y="64"/>
                    </a:moveTo>
                    <a:cubicBezTo>
                      <a:pt x="292" y="26"/>
                      <a:pt x="98" y="0"/>
                      <a:pt x="0" y="24"/>
                    </a:cubicBezTo>
                    <a:cubicBezTo>
                      <a:pt x="0" y="52"/>
                      <a:pt x="0" y="80"/>
                      <a:pt x="0" y="107"/>
                    </a:cubicBezTo>
                    <a:cubicBezTo>
                      <a:pt x="94" y="87"/>
                      <a:pt x="286" y="102"/>
                      <a:pt x="289" y="64"/>
                    </a:cubicBezTo>
                    <a:close/>
                  </a:path>
                </a:pathLst>
              </a:custGeom>
              <a:solidFill>
                <a:srgbClr val="EA1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1" name="Freeform 23"/>
              <p:cNvSpPr>
                <a:spLocks/>
              </p:cNvSpPr>
              <p:nvPr/>
            </p:nvSpPr>
            <p:spPr bwMode="auto">
              <a:xfrm>
                <a:off x="4215950" y="4204073"/>
                <a:ext cx="118766" cy="51135"/>
              </a:xfrm>
              <a:custGeom>
                <a:avLst/>
                <a:gdLst>
                  <a:gd name="T0" fmla="*/ 236 w 244"/>
                  <a:gd name="T1" fmla="*/ 80 h 105"/>
                  <a:gd name="T2" fmla="*/ 243 w 244"/>
                  <a:gd name="T3" fmla="*/ 63 h 105"/>
                  <a:gd name="T4" fmla="*/ 69 w 244"/>
                  <a:gd name="T5" fmla="*/ 4 h 105"/>
                  <a:gd name="T6" fmla="*/ 0 w 244"/>
                  <a:gd name="T7" fmla="*/ 6 h 105"/>
                  <a:gd name="T8" fmla="*/ 0 w 244"/>
                  <a:gd name="T9" fmla="*/ 100 h 105"/>
                  <a:gd name="T10" fmla="*/ 88 w 244"/>
                  <a:gd name="T11" fmla="*/ 82 h 105"/>
                  <a:gd name="T12" fmla="*/ 236 w 244"/>
                  <a:gd name="T13" fmla="*/ 8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4" h="105">
                    <a:moveTo>
                      <a:pt x="236" y="80"/>
                    </a:moveTo>
                    <a:cubicBezTo>
                      <a:pt x="242" y="74"/>
                      <a:pt x="244" y="68"/>
                      <a:pt x="243" y="63"/>
                    </a:cubicBezTo>
                    <a:cubicBezTo>
                      <a:pt x="238" y="29"/>
                      <a:pt x="97" y="8"/>
                      <a:pt x="69" y="4"/>
                    </a:cubicBezTo>
                    <a:cubicBezTo>
                      <a:pt x="45" y="1"/>
                      <a:pt x="21" y="0"/>
                      <a:pt x="0" y="6"/>
                    </a:cubicBezTo>
                    <a:cubicBezTo>
                      <a:pt x="0" y="37"/>
                      <a:pt x="0" y="69"/>
                      <a:pt x="0" y="100"/>
                    </a:cubicBezTo>
                    <a:cubicBezTo>
                      <a:pt x="29" y="92"/>
                      <a:pt x="58" y="84"/>
                      <a:pt x="88" y="82"/>
                    </a:cubicBezTo>
                    <a:cubicBezTo>
                      <a:pt x="127" y="80"/>
                      <a:pt x="209" y="105"/>
                      <a:pt x="236" y="80"/>
                    </a:cubicBezTo>
                    <a:close/>
                  </a:path>
                </a:pathLst>
              </a:custGeom>
              <a:solidFill>
                <a:srgbClr val="EA1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2" name="Freeform 24"/>
              <p:cNvSpPr>
                <a:spLocks/>
              </p:cNvSpPr>
              <p:nvPr/>
            </p:nvSpPr>
            <p:spPr bwMode="auto">
              <a:xfrm>
                <a:off x="4215950" y="4099740"/>
                <a:ext cx="134437" cy="53610"/>
              </a:xfrm>
              <a:custGeom>
                <a:avLst/>
                <a:gdLst>
                  <a:gd name="T0" fmla="*/ 260 w 276"/>
                  <a:gd name="T1" fmla="*/ 78 h 110"/>
                  <a:gd name="T2" fmla="*/ 243 w 276"/>
                  <a:gd name="T3" fmla="*/ 59 h 110"/>
                  <a:gd name="T4" fmla="*/ 0 w 276"/>
                  <a:gd name="T5" fmla="*/ 7 h 110"/>
                  <a:gd name="T6" fmla="*/ 0 w 276"/>
                  <a:gd name="T7" fmla="*/ 95 h 110"/>
                  <a:gd name="T8" fmla="*/ 204 w 276"/>
                  <a:gd name="T9" fmla="*/ 82 h 110"/>
                  <a:gd name="T10" fmla="*/ 260 w 276"/>
                  <a:gd name="T11" fmla="*/ 7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6" h="110">
                    <a:moveTo>
                      <a:pt x="260" y="78"/>
                    </a:moveTo>
                    <a:cubicBezTo>
                      <a:pt x="257" y="72"/>
                      <a:pt x="251" y="65"/>
                      <a:pt x="243" y="59"/>
                    </a:cubicBezTo>
                    <a:cubicBezTo>
                      <a:pt x="193" y="23"/>
                      <a:pt x="62" y="0"/>
                      <a:pt x="0" y="7"/>
                    </a:cubicBezTo>
                    <a:cubicBezTo>
                      <a:pt x="0" y="37"/>
                      <a:pt x="0" y="66"/>
                      <a:pt x="0" y="95"/>
                    </a:cubicBezTo>
                    <a:cubicBezTo>
                      <a:pt x="61" y="69"/>
                      <a:pt x="126" y="67"/>
                      <a:pt x="204" y="82"/>
                    </a:cubicBezTo>
                    <a:cubicBezTo>
                      <a:pt x="225" y="86"/>
                      <a:pt x="276" y="110"/>
                      <a:pt x="260" y="78"/>
                    </a:cubicBezTo>
                    <a:close/>
                  </a:path>
                </a:pathLst>
              </a:custGeom>
              <a:solidFill>
                <a:srgbClr val="EA1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3" name="Freeform 25"/>
              <p:cNvSpPr>
                <a:spLocks/>
              </p:cNvSpPr>
              <p:nvPr/>
            </p:nvSpPr>
            <p:spPr bwMode="auto">
              <a:xfrm>
                <a:off x="4215950" y="4038295"/>
                <a:ext cx="137736" cy="57527"/>
              </a:xfrm>
              <a:custGeom>
                <a:avLst/>
                <a:gdLst>
                  <a:gd name="T0" fmla="*/ 224 w 283"/>
                  <a:gd name="T1" fmla="*/ 19 h 118"/>
                  <a:gd name="T2" fmla="*/ 0 w 283"/>
                  <a:gd name="T3" fmla="*/ 43 h 118"/>
                  <a:gd name="T4" fmla="*/ 0 w 283"/>
                  <a:gd name="T5" fmla="*/ 118 h 118"/>
                  <a:gd name="T6" fmla="*/ 232 w 283"/>
                  <a:gd name="T7" fmla="*/ 98 h 118"/>
                  <a:gd name="T8" fmla="*/ 224 w 283"/>
                  <a:gd name="T9" fmla="*/ 19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3" h="118">
                    <a:moveTo>
                      <a:pt x="224" y="19"/>
                    </a:moveTo>
                    <a:cubicBezTo>
                      <a:pt x="169" y="0"/>
                      <a:pt x="65" y="18"/>
                      <a:pt x="0" y="43"/>
                    </a:cubicBezTo>
                    <a:cubicBezTo>
                      <a:pt x="0" y="69"/>
                      <a:pt x="0" y="94"/>
                      <a:pt x="0" y="118"/>
                    </a:cubicBezTo>
                    <a:cubicBezTo>
                      <a:pt x="68" y="96"/>
                      <a:pt x="177" y="94"/>
                      <a:pt x="232" y="98"/>
                    </a:cubicBezTo>
                    <a:cubicBezTo>
                      <a:pt x="283" y="102"/>
                      <a:pt x="276" y="37"/>
                      <a:pt x="224" y="19"/>
                    </a:cubicBezTo>
                    <a:close/>
                  </a:path>
                </a:pathLst>
              </a:custGeom>
              <a:solidFill>
                <a:srgbClr val="EA1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4" name="Freeform 26"/>
              <p:cNvSpPr>
                <a:spLocks/>
              </p:cNvSpPr>
              <p:nvPr/>
            </p:nvSpPr>
            <p:spPr bwMode="auto">
              <a:xfrm>
                <a:off x="4215950" y="4306344"/>
                <a:ext cx="124127" cy="47218"/>
              </a:xfrm>
              <a:custGeom>
                <a:avLst/>
                <a:gdLst>
                  <a:gd name="T0" fmla="*/ 190 w 255"/>
                  <a:gd name="T1" fmla="*/ 84 h 97"/>
                  <a:gd name="T2" fmla="*/ 209 w 255"/>
                  <a:gd name="T3" fmla="*/ 22 h 97"/>
                  <a:gd name="T4" fmla="*/ 122 w 255"/>
                  <a:gd name="T5" fmla="*/ 0 h 97"/>
                  <a:gd name="T6" fmla="*/ 0 w 255"/>
                  <a:gd name="T7" fmla="*/ 16 h 97"/>
                  <a:gd name="T8" fmla="*/ 0 w 255"/>
                  <a:gd name="T9" fmla="*/ 82 h 97"/>
                  <a:gd name="T10" fmla="*/ 93 w 255"/>
                  <a:gd name="T11" fmla="*/ 70 h 97"/>
                  <a:gd name="T12" fmla="*/ 190 w 255"/>
                  <a:gd name="T13" fmla="*/ 8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5" h="97">
                    <a:moveTo>
                      <a:pt x="190" y="84"/>
                    </a:moveTo>
                    <a:cubicBezTo>
                      <a:pt x="242" y="97"/>
                      <a:pt x="255" y="45"/>
                      <a:pt x="209" y="22"/>
                    </a:cubicBezTo>
                    <a:cubicBezTo>
                      <a:pt x="182" y="8"/>
                      <a:pt x="151" y="0"/>
                      <a:pt x="122" y="0"/>
                    </a:cubicBezTo>
                    <a:cubicBezTo>
                      <a:pt x="94" y="0"/>
                      <a:pt x="36" y="8"/>
                      <a:pt x="0" y="16"/>
                    </a:cubicBezTo>
                    <a:cubicBezTo>
                      <a:pt x="0" y="38"/>
                      <a:pt x="0" y="60"/>
                      <a:pt x="0" y="82"/>
                    </a:cubicBezTo>
                    <a:cubicBezTo>
                      <a:pt x="34" y="76"/>
                      <a:pt x="71" y="71"/>
                      <a:pt x="93" y="70"/>
                    </a:cubicBezTo>
                    <a:cubicBezTo>
                      <a:pt x="118" y="68"/>
                      <a:pt x="154" y="75"/>
                      <a:pt x="190" y="84"/>
                    </a:cubicBezTo>
                    <a:close/>
                  </a:path>
                </a:pathLst>
              </a:custGeom>
              <a:solidFill>
                <a:srgbClr val="EA1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5" name="Freeform 27"/>
              <p:cNvSpPr>
                <a:spLocks/>
              </p:cNvSpPr>
              <p:nvPr/>
            </p:nvSpPr>
            <p:spPr bwMode="auto">
              <a:xfrm>
                <a:off x="4215950" y="4255208"/>
                <a:ext cx="160623" cy="58558"/>
              </a:xfrm>
              <a:custGeom>
                <a:avLst/>
                <a:gdLst>
                  <a:gd name="T0" fmla="*/ 322 w 330"/>
                  <a:gd name="T1" fmla="*/ 89 h 120"/>
                  <a:gd name="T2" fmla="*/ 0 w 330"/>
                  <a:gd name="T3" fmla="*/ 10 h 120"/>
                  <a:gd name="T4" fmla="*/ 0 w 330"/>
                  <a:gd name="T5" fmla="*/ 95 h 120"/>
                  <a:gd name="T6" fmla="*/ 129 w 330"/>
                  <a:gd name="T7" fmla="*/ 77 h 120"/>
                  <a:gd name="T8" fmla="*/ 322 w 330"/>
                  <a:gd name="T9" fmla="*/ 89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0" h="120">
                    <a:moveTo>
                      <a:pt x="322" y="89"/>
                    </a:moveTo>
                    <a:cubicBezTo>
                      <a:pt x="330" y="43"/>
                      <a:pt x="106" y="0"/>
                      <a:pt x="0" y="10"/>
                    </a:cubicBezTo>
                    <a:cubicBezTo>
                      <a:pt x="0" y="38"/>
                      <a:pt x="0" y="66"/>
                      <a:pt x="0" y="95"/>
                    </a:cubicBezTo>
                    <a:cubicBezTo>
                      <a:pt x="37" y="85"/>
                      <a:pt x="101" y="77"/>
                      <a:pt x="129" y="77"/>
                    </a:cubicBezTo>
                    <a:cubicBezTo>
                      <a:pt x="218" y="77"/>
                      <a:pt x="317" y="120"/>
                      <a:pt x="322" y="89"/>
                    </a:cubicBezTo>
                    <a:close/>
                  </a:path>
                </a:pathLst>
              </a:custGeom>
              <a:solidFill>
                <a:srgbClr val="EA1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6" name="Freeform 28"/>
              <p:cNvSpPr>
                <a:spLocks/>
              </p:cNvSpPr>
              <p:nvPr/>
            </p:nvSpPr>
            <p:spPr bwMode="auto">
              <a:xfrm>
                <a:off x="4829368" y="4237682"/>
                <a:ext cx="227841" cy="334236"/>
              </a:xfrm>
              <a:custGeom>
                <a:avLst/>
                <a:gdLst>
                  <a:gd name="T0" fmla="*/ 468 w 468"/>
                  <a:gd name="T1" fmla="*/ 132 h 686"/>
                  <a:gd name="T2" fmla="*/ 468 w 468"/>
                  <a:gd name="T3" fmla="*/ 686 h 686"/>
                  <a:gd name="T4" fmla="*/ 387 w 468"/>
                  <a:gd name="T5" fmla="*/ 660 h 686"/>
                  <a:gd name="T6" fmla="*/ 387 w 468"/>
                  <a:gd name="T7" fmla="*/ 381 h 686"/>
                  <a:gd name="T8" fmla="*/ 226 w 468"/>
                  <a:gd name="T9" fmla="*/ 325 h 686"/>
                  <a:gd name="T10" fmla="*/ 226 w 468"/>
                  <a:gd name="T11" fmla="*/ 604 h 686"/>
                  <a:gd name="T12" fmla="*/ 145 w 468"/>
                  <a:gd name="T13" fmla="*/ 574 h 686"/>
                  <a:gd name="T14" fmla="*/ 145 w 468"/>
                  <a:gd name="T15" fmla="*/ 58 h 686"/>
                  <a:gd name="T16" fmla="*/ 58 w 468"/>
                  <a:gd name="T17" fmla="*/ 162 h 686"/>
                  <a:gd name="T18" fmla="*/ 92 w 468"/>
                  <a:gd name="T19" fmla="*/ 263 h 686"/>
                  <a:gd name="T20" fmla="*/ 0 w 468"/>
                  <a:gd name="T21" fmla="*/ 135 h 686"/>
                  <a:gd name="T22" fmla="*/ 196 w 468"/>
                  <a:gd name="T23" fmla="*/ 37 h 686"/>
                  <a:gd name="T24" fmla="*/ 226 w 468"/>
                  <a:gd name="T25" fmla="*/ 49 h 686"/>
                  <a:gd name="T26" fmla="*/ 226 w 468"/>
                  <a:gd name="T27" fmla="*/ 281 h 686"/>
                  <a:gd name="T28" fmla="*/ 387 w 468"/>
                  <a:gd name="T29" fmla="*/ 337 h 686"/>
                  <a:gd name="T30" fmla="*/ 387 w 468"/>
                  <a:gd name="T31" fmla="*/ 128 h 686"/>
                  <a:gd name="T32" fmla="*/ 468 w 468"/>
                  <a:gd name="T33" fmla="*/ 132 h 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68" h="686">
                    <a:moveTo>
                      <a:pt x="468" y="132"/>
                    </a:moveTo>
                    <a:cubicBezTo>
                      <a:pt x="468" y="353"/>
                      <a:pt x="468" y="464"/>
                      <a:pt x="468" y="686"/>
                    </a:cubicBezTo>
                    <a:cubicBezTo>
                      <a:pt x="436" y="676"/>
                      <a:pt x="419" y="670"/>
                      <a:pt x="387" y="660"/>
                    </a:cubicBezTo>
                    <a:cubicBezTo>
                      <a:pt x="387" y="548"/>
                      <a:pt x="387" y="492"/>
                      <a:pt x="387" y="381"/>
                    </a:cubicBezTo>
                    <a:cubicBezTo>
                      <a:pt x="322" y="359"/>
                      <a:pt x="290" y="348"/>
                      <a:pt x="226" y="325"/>
                    </a:cubicBezTo>
                    <a:cubicBezTo>
                      <a:pt x="226" y="437"/>
                      <a:pt x="226" y="492"/>
                      <a:pt x="226" y="604"/>
                    </a:cubicBezTo>
                    <a:cubicBezTo>
                      <a:pt x="194" y="592"/>
                      <a:pt x="178" y="586"/>
                      <a:pt x="145" y="574"/>
                    </a:cubicBezTo>
                    <a:cubicBezTo>
                      <a:pt x="145" y="368"/>
                      <a:pt x="145" y="264"/>
                      <a:pt x="145" y="58"/>
                    </a:cubicBezTo>
                    <a:cubicBezTo>
                      <a:pt x="91" y="59"/>
                      <a:pt x="58" y="96"/>
                      <a:pt x="58" y="162"/>
                    </a:cubicBezTo>
                    <a:cubicBezTo>
                      <a:pt x="58" y="231"/>
                      <a:pt x="92" y="263"/>
                      <a:pt x="92" y="263"/>
                    </a:cubicBezTo>
                    <a:cubicBezTo>
                      <a:pt x="91" y="264"/>
                      <a:pt x="0" y="203"/>
                      <a:pt x="0" y="135"/>
                    </a:cubicBezTo>
                    <a:cubicBezTo>
                      <a:pt x="0" y="42"/>
                      <a:pt x="95" y="0"/>
                      <a:pt x="196" y="37"/>
                    </a:cubicBezTo>
                    <a:cubicBezTo>
                      <a:pt x="207" y="41"/>
                      <a:pt x="216" y="45"/>
                      <a:pt x="226" y="49"/>
                    </a:cubicBezTo>
                    <a:cubicBezTo>
                      <a:pt x="226" y="142"/>
                      <a:pt x="226" y="188"/>
                      <a:pt x="226" y="281"/>
                    </a:cubicBezTo>
                    <a:cubicBezTo>
                      <a:pt x="290" y="304"/>
                      <a:pt x="322" y="316"/>
                      <a:pt x="387" y="337"/>
                    </a:cubicBezTo>
                    <a:cubicBezTo>
                      <a:pt x="387" y="253"/>
                      <a:pt x="387" y="212"/>
                      <a:pt x="387" y="128"/>
                    </a:cubicBezTo>
                    <a:cubicBezTo>
                      <a:pt x="419" y="130"/>
                      <a:pt x="436" y="130"/>
                      <a:pt x="468" y="13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7" name="Freeform 29"/>
              <p:cNvSpPr>
                <a:spLocks noEditPoints="1"/>
              </p:cNvSpPr>
              <p:nvPr/>
            </p:nvSpPr>
            <p:spPr bwMode="auto">
              <a:xfrm>
                <a:off x="5104015" y="4410676"/>
                <a:ext cx="195881" cy="223717"/>
              </a:xfrm>
              <a:custGeom>
                <a:avLst/>
                <a:gdLst>
                  <a:gd name="T0" fmla="*/ 287 w 402"/>
                  <a:gd name="T1" fmla="*/ 72 h 459"/>
                  <a:gd name="T2" fmla="*/ 287 w 402"/>
                  <a:gd name="T3" fmla="*/ 324 h 459"/>
                  <a:gd name="T4" fmla="*/ 320 w 402"/>
                  <a:gd name="T5" fmla="*/ 400 h 459"/>
                  <a:gd name="T6" fmla="*/ 374 w 402"/>
                  <a:gd name="T7" fmla="*/ 333 h 459"/>
                  <a:gd name="T8" fmla="*/ 402 w 402"/>
                  <a:gd name="T9" fmla="*/ 339 h 459"/>
                  <a:gd name="T10" fmla="*/ 298 w 402"/>
                  <a:gd name="T11" fmla="*/ 450 h 459"/>
                  <a:gd name="T12" fmla="*/ 225 w 402"/>
                  <a:gd name="T13" fmla="*/ 360 h 459"/>
                  <a:gd name="T14" fmla="*/ 128 w 402"/>
                  <a:gd name="T15" fmla="*/ 404 h 459"/>
                  <a:gd name="T16" fmla="*/ 0 w 402"/>
                  <a:gd name="T17" fmla="*/ 196 h 459"/>
                  <a:gd name="T18" fmla="*/ 142 w 402"/>
                  <a:gd name="T19" fmla="*/ 29 h 459"/>
                  <a:gd name="T20" fmla="*/ 212 w 402"/>
                  <a:gd name="T21" fmla="*/ 88 h 459"/>
                  <a:gd name="T22" fmla="*/ 212 w 402"/>
                  <a:gd name="T23" fmla="*/ 52 h 459"/>
                  <a:gd name="T24" fmla="*/ 287 w 402"/>
                  <a:gd name="T25" fmla="*/ 72 h 459"/>
                  <a:gd name="T26" fmla="*/ 212 w 402"/>
                  <a:gd name="T27" fmla="*/ 290 h 459"/>
                  <a:gd name="T28" fmla="*/ 212 w 402"/>
                  <a:gd name="T29" fmla="*/ 121 h 459"/>
                  <a:gd name="T30" fmla="*/ 167 w 402"/>
                  <a:gd name="T31" fmla="*/ 77 h 459"/>
                  <a:gd name="T32" fmla="*/ 78 w 402"/>
                  <a:gd name="T33" fmla="*/ 214 h 459"/>
                  <a:gd name="T34" fmla="*/ 146 w 402"/>
                  <a:gd name="T35" fmla="*/ 353 h 459"/>
                  <a:gd name="T36" fmla="*/ 212 w 402"/>
                  <a:gd name="T37" fmla="*/ 290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02" h="459">
                    <a:moveTo>
                      <a:pt x="287" y="72"/>
                    </a:moveTo>
                    <a:cubicBezTo>
                      <a:pt x="287" y="173"/>
                      <a:pt x="287" y="223"/>
                      <a:pt x="287" y="324"/>
                    </a:cubicBezTo>
                    <a:cubicBezTo>
                      <a:pt x="287" y="343"/>
                      <a:pt x="288" y="391"/>
                      <a:pt x="320" y="400"/>
                    </a:cubicBezTo>
                    <a:cubicBezTo>
                      <a:pt x="344" y="406"/>
                      <a:pt x="363" y="383"/>
                      <a:pt x="374" y="333"/>
                    </a:cubicBezTo>
                    <a:cubicBezTo>
                      <a:pt x="386" y="335"/>
                      <a:pt x="391" y="337"/>
                      <a:pt x="402" y="339"/>
                    </a:cubicBezTo>
                    <a:cubicBezTo>
                      <a:pt x="380" y="458"/>
                      <a:pt x="331" y="459"/>
                      <a:pt x="298" y="450"/>
                    </a:cubicBezTo>
                    <a:cubicBezTo>
                      <a:pt x="252" y="438"/>
                      <a:pt x="225" y="360"/>
                      <a:pt x="225" y="360"/>
                    </a:cubicBezTo>
                    <a:cubicBezTo>
                      <a:pt x="223" y="360"/>
                      <a:pt x="175" y="417"/>
                      <a:pt x="128" y="404"/>
                    </a:cubicBezTo>
                    <a:cubicBezTo>
                      <a:pt x="67" y="386"/>
                      <a:pt x="0" y="320"/>
                      <a:pt x="0" y="196"/>
                    </a:cubicBezTo>
                    <a:cubicBezTo>
                      <a:pt x="0" y="105"/>
                      <a:pt x="40" y="0"/>
                      <a:pt x="142" y="29"/>
                    </a:cubicBezTo>
                    <a:cubicBezTo>
                      <a:pt x="166" y="36"/>
                      <a:pt x="197" y="53"/>
                      <a:pt x="212" y="88"/>
                    </a:cubicBezTo>
                    <a:cubicBezTo>
                      <a:pt x="212" y="73"/>
                      <a:pt x="212" y="66"/>
                      <a:pt x="212" y="52"/>
                    </a:cubicBezTo>
                    <a:cubicBezTo>
                      <a:pt x="242" y="60"/>
                      <a:pt x="257" y="64"/>
                      <a:pt x="287" y="72"/>
                    </a:cubicBezTo>
                    <a:close/>
                    <a:moveTo>
                      <a:pt x="212" y="290"/>
                    </a:moveTo>
                    <a:cubicBezTo>
                      <a:pt x="212" y="222"/>
                      <a:pt x="212" y="189"/>
                      <a:pt x="212" y="121"/>
                    </a:cubicBezTo>
                    <a:cubicBezTo>
                      <a:pt x="205" y="104"/>
                      <a:pt x="190" y="83"/>
                      <a:pt x="167" y="77"/>
                    </a:cubicBezTo>
                    <a:cubicBezTo>
                      <a:pt x="103" y="59"/>
                      <a:pt x="78" y="145"/>
                      <a:pt x="78" y="214"/>
                    </a:cubicBezTo>
                    <a:cubicBezTo>
                      <a:pt x="78" y="299"/>
                      <a:pt x="103" y="340"/>
                      <a:pt x="146" y="353"/>
                    </a:cubicBezTo>
                    <a:cubicBezTo>
                      <a:pt x="177" y="361"/>
                      <a:pt x="212" y="335"/>
                      <a:pt x="212" y="29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8" name="Freeform 30"/>
              <p:cNvSpPr>
                <a:spLocks noEditPoints="1"/>
              </p:cNvSpPr>
              <p:nvPr/>
            </p:nvSpPr>
            <p:spPr bwMode="auto">
              <a:xfrm>
                <a:off x="5304226" y="4447584"/>
                <a:ext cx="136498" cy="284750"/>
              </a:xfrm>
              <a:custGeom>
                <a:avLst/>
                <a:gdLst>
                  <a:gd name="T0" fmla="*/ 76 w 280"/>
                  <a:gd name="T1" fmla="*/ 18 h 584"/>
                  <a:gd name="T2" fmla="*/ 76 w 280"/>
                  <a:gd name="T3" fmla="*/ 75 h 584"/>
                  <a:gd name="T4" fmla="*/ 155 w 280"/>
                  <a:gd name="T5" fmla="*/ 60 h 584"/>
                  <a:gd name="T6" fmla="*/ 280 w 280"/>
                  <a:gd name="T7" fmla="*/ 270 h 584"/>
                  <a:gd name="T8" fmla="*/ 150 w 280"/>
                  <a:gd name="T9" fmla="*/ 438 h 584"/>
                  <a:gd name="T10" fmla="*/ 76 w 280"/>
                  <a:gd name="T11" fmla="*/ 385 h 584"/>
                  <a:gd name="T12" fmla="*/ 76 w 280"/>
                  <a:gd name="T13" fmla="*/ 583 h 584"/>
                  <a:gd name="T14" fmla="*/ 0 w 280"/>
                  <a:gd name="T15" fmla="*/ 584 h 584"/>
                  <a:gd name="T16" fmla="*/ 0 w 280"/>
                  <a:gd name="T17" fmla="*/ 0 h 584"/>
                  <a:gd name="T18" fmla="*/ 76 w 280"/>
                  <a:gd name="T19" fmla="*/ 18 h 584"/>
                  <a:gd name="T20" fmla="*/ 76 w 280"/>
                  <a:gd name="T21" fmla="*/ 126 h 584"/>
                  <a:gd name="T22" fmla="*/ 76 w 280"/>
                  <a:gd name="T23" fmla="*/ 348 h 584"/>
                  <a:gd name="T24" fmla="*/ 126 w 280"/>
                  <a:gd name="T25" fmla="*/ 385 h 584"/>
                  <a:gd name="T26" fmla="*/ 205 w 280"/>
                  <a:gd name="T27" fmla="*/ 251 h 584"/>
                  <a:gd name="T28" fmla="*/ 128 w 280"/>
                  <a:gd name="T29" fmla="*/ 102 h 584"/>
                  <a:gd name="T30" fmla="*/ 76 w 280"/>
                  <a:gd name="T31" fmla="*/ 126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0" h="584">
                    <a:moveTo>
                      <a:pt x="76" y="18"/>
                    </a:moveTo>
                    <a:cubicBezTo>
                      <a:pt x="76" y="41"/>
                      <a:pt x="76" y="52"/>
                      <a:pt x="76" y="75"/>
                    </a:cubicBezTo>
                    <a:cubicBezTo>
                      <a:pt x="95" y="60"/>
                      <a:pt x="121" y="52"/>
                      <a:pt x="155" y="60"/>
                    </a:cubicBezTo>
                    <a:cubicBezTo>
                      <a:pt x="225" y="75"/>
                      <a:pt x="280" y="144"/>
                      <a:pt x="280" y="270"/>
                    </a:cubicBezTo>
                    <a:cubicBezTo>
                      <a:pt x="280" y="392"/>
                      <a:pt x="228" y="455"/>
                      <a:pt x="150" y="438"/>
                    </a:cubicBezTo>
                    <a:cubicBezTo>
                      <a:pt x="117" y="430"/>
                      <a:pt x="94" y="412"/>
                      <a:pt x="76" y="385"/>
                    </a:cubicBezTo>
                    <a:cubicBezTo>
                      <a:pt x="76" y="465"/>
                      <a:pt x="76" y="504"/>
                      <a:pt x="76" y="583"/>
                    </a:cubicBezTo>
                    <a:cubicBezTo>
                      <a:pt x="46" y="584"/>
                      <a:pt x="31" y="584"/>
                      <a:pt x="0" y="584"/>
                    </a:cubicBezTo>
                    <a:cubicBezTo>
                      <a:pt x="0" y="350"/>
                      <a:pt x="0" y="234"/>
                      <a:pt x="0" y="0"/>
                    </a:cubicBezTo>
                    <a:cubicBezTo>
                      <a:pt x="31" y="8"/>
                      <a:pt x="46" y="11"/>
                      <a:pt x="76" y="18"/>
                    </a:cubicBezTo>
                    <a:close/>
                    <a:moveTo>
                      <a:pt x="76" y="126"/>
                    </a:moveTo>
                    <a:cubicBezTo>
                      <a:pt x="76" y="215"/>
                      <a:pt x="76" y="259"/>
                      <a:pt x="76" y="348"/>
                    </a:cubicBezTo>
                    <a:cubicBezTo>
                      <a:pt x="91" y="369"/>
                      <a:pt x="109" y="381"/>
                      <a:pt x="126" y="385"/>
                    </a:cubicBezTo>
                    <a:cubicBezTo>
                      <a:pt x="176" y="396"/>
                      <a:pt x="205" y="335"/>
                      <a:pt x="205" y="251"/>
                    </a:cubicBezTo>
                    <a:cubicBezTo>
                      <a:pt x="205" y="148"/>
                      <a:pt x="161" y="109"/>
                      <a:pt x="128" y="102"/>
                    </a:cubicBezTo>
                    <a:cubicBezTo>
                      <a:pt x="106" y="97"/>
                      <a:pt x="88" y="106"/>
                      <a:pt x="76" y="1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9" name="Freeform 31"/>
              <p:cNvSpPr>
                <a:spLocks noEditPoints="1"/>
              </p:cNvSpPr>
              <p:nvPr/>
            </p:nvSpPr>
            <p:spPr bwMode="auto">
              <a:xfrm>
                <a:off x="5478252" y="4485111"/>
                <a:ext cx="136911" cy="284750"/>
              </a:xfrm>
              <a:custGeom>
                <a:avLst/>
                <a:gdLst>
                  <a:gd name="T0" fmla="*/ 76 w 281"/>
                  <a:gd name="T1" fmla="*/ 14 h 584"/>
                  <a:gd name="T2" fmla="*/ 76 w 281"/>
                  <a:gd name="T3" fmla="*/ 72 h 584"/>
                  <a:gd name="T4" fmla="*/ 155 w 281"/>
                  <a:gd name="T5" fmla="*/ 52 h 584"/>
                  <a:gd name="T6" fmla="*/ 281 w 281"/>
                  <a:gd name="T7" fmla="*/ 255 h 584"/>
                  <a:gd name="T8" fmla="*/ 150 w 281"/>
                  <a:gd name="T9" fmla="*/ 430 h 584"/>
                  <a:gd name="T10" fmla="*/ 76 w 281"/>
                  <a:gd name="T11" fmla="*/ 382 h 584"/>
                  <a:gd name="T12" fmla="*/ 76 w 281"/>
                  <a:gd name="T13" fmla="*/ 580 h 584"/>
                  <a:gd name="T14" fmla="*/ 0 w 281"/>
                  <a:gd name="T15" fmla="*/ 584 h 584"/>
                  <a:gd name="T16" fmla="*/ 0 w 281"/>
                  <a:gd name="T17" fmla="*/ 0 h 584"/>
                  <a:gd name="T18" fmla="*/ 76 w 281"/>
                  <a:gd name="T19" fmla="*/ 14 h 584"/>
                  <a:gd name="T20" fmla="*/ 76 w 281"/>
                  <a:gd name="T21" fmla="*/ 122 h 584"/>
                  <a:gd name="T22" fmla="*/ 76 w 281"/>
                  <a:gd name="T23" fmla="*/ 344 h 584"/>
                  <a:gd name="T24" fmla="*/ 126 w 281"/>
                  <a:gd name="T25" fmla="*/ 378 h 584"/>
                  <a:gd name="T26" fmla="*/ 205 w 281"/>
                  <a:gd name="T27" fmla="*/ 241 h 584"/>
                  <a:gd name="T28" fmla="*/ 129 w 281"/>
                  <a:gd name="T29" fmla="*/ 95 h 584"/>
                  <a:gd name="T30" fmla="*/ 76 w 281"/>
                  <a:gd name="T31" fmla="*/ 122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1" h="584">
                    <a:moveTo>
                      <a:pt x="76" y="14"/>
                    </a:moveTo>
                    <a:cubicBezTo>
                      <a:pt x="76" y="37"/>
                      <a:pt x="76" y="49"/>
                      <a:pt x="76" y="72"/>
                    </a:cubicBezTo>
                    <a:cubicBezTo>
                      <a:pt x="95" y="56"/>
                      <a:pt x="121" y="46"/>
                      <a:pt x="155" y="52"/>
                    </a:cubicBezTo>
                    <a:cubicBezTo>
                      <a:pt x="225" y="63"/>
                      <a:pt x="281" y="129"/>
                      <a:pt x="281" y="255"/>
                    </a:cubicBezTo>
                    <a:cubicBezTo>
                      <a:pt x="281" y="378"/>
                      <a:pt x="228" y="443"/>
                      <a:pt x="150" y="430"/>
                    </a:cubicBezTo>
                    <a:cubicBezTo>
                      <a:pt x="117" y="424"/>
                      <a:pt x="95" y="407"/>
                      <a:pt x="76" y="382"/>
                    </a:cubicBezTo>
                    <a:cubicBezTo>
                      <a:pt x="76" y="461"/>
                      <a:pt x="76" y="500"/>
                      <a:pt x="76" y="580"/>
                    </a:cubicBezTo>
                    <a:cubicBezTo>
                      <a:pt x="46" y="582"/>
                      <a:pt x="31" y="582"/>
                      <a:pt x="0" y="584"/>
                    </a:cubicBezTo>
                    <a:cubicBezTo>
                      <a:pt x="0" y="351"/>
                      <a:pt x="0" y="234"/>
                      <a:pt x="0" y="0"/>
                    </a:cubicBezTo>
                    <a:cubicBezTo>
                      <a:pt x="31" y="6"/>
                      <a:pt x="46" y="9"/>
                      <a:pt x="76" y="14"/>
                    </a:cubicBezTo>
                    <a:close/>
                    <a:moveTo>
                      <a:pt x="76" y="122"/>
                    </a:moveTo>
                    <a:cubicBezTo>
                      <a:pt x="76" y="211"/>
                      <a:pt x="76" y="255"/>
                      <a:pt x="76" y="344"/>
                    </a:cubicBezTo>
                    <a:cubicBezTo>
                      <a:pt x="91" y="365"/>
                      <a:pt x="109" y="375"/>
                      <a:pt x="126" y="378"/>
                    </a:cubicBezTo>
                    <a:cubicBezTo>
                      <a:pt x="176" y="387"/>
                      <a:pt x="205" y="325"/>
                      <a:pt x="205" y="241"/>
                    </a:cubicBezTo>
                    <a:cubicBezTo>
                      <a:pt x="205" y="138"/>
                      <a:pt x="162" y="101"/>
                      <a:pt x="129" y="95"/>
                    </a:cubicBezTo>
                    <a:cubicBezTo>
                      <a:pt x="107" y="92"/>
                      <a:pt x="89" y="102"/>
                      <a:pt x="76" y="1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0" name="Freeform 32"/>
              <p:cNvSpPr>
                <a:spLocks noEditPoints="1"/>
              </p:cNvSpPr>
              <p:nvPr/>
            </p:nvSpPr>
            <p:spPr bwMode="auto">
              <a:xfrm>
                <a:off x="5652689" y="4527174"/>
                <a:ext cx="182273" cy="283513"/>
              </a:xfrm>
              <a:custGeom>
                <a:avLst/>
                <a:gdLst>
                  <a:gd name="T0" fmla="*/ 257 w 374"/>
                  <a:gd name="T1" fmla="*/ 30 h 582"/>
                  <a:gd name="T2" fmla="*/ 257 w 374"/>
                  <a:gd name="T3" fmla="*/ 385 h 582"/>
                  <a:gd name="T4" fmla="*/ 345 w 374"/>
                  <a:gd name="T5" fmla="*/ 276 h 582"/>
                  <a:gd name="T6" fmla="*/ 374 w 374"/>
                  <a:gd name="T7" fmla="*/ 279 h 582"/>
                  <a:gd name="T8" fmla="*/ 257 w 374"/>
                  <a:gd name="T9" fmla="*/ 412 h 582"/>
                  <a:gd name="T10" fmla="*/ 257 w 374"/>
                  <a:gd name="T11" fmla="*/ 460 h 582"/>
                  <a:gd name="T12" fmla="*/ 162 w 374"/>
                  <a:gd name="T13" fmla="*/ 576 h 582"/>
                  <a:gd name="T14" fmla="*/ 81 w 374"/>
                  <a:gd name="T15" fmla="*/ 494 h 582"/>
                  <a:gd name="T16" fmla="*/ 181 w 374"/>
                  <a:gd name="T17" fmla="*/ 402 h 582"/>
                  <a:gd name="T18" fmla="*/ 181 w 374"/>
                  <a:gd name="T19" fmla="*/ 355 h 582"/>
                  <a:gd name="T20" fmla="*/ 107 w 374"/>
                  <a:gd name="T21" fmla="*/ 389 h 582"/>
                  <a:gd name="T22" fmla="*/ 0 w 374"/>
                  <a:gd name="T23" fmla="*/ 260 h 582"/>
                  <a:gd name="T24" fmla="*/ 0 w 374"/>
                  <a:gd name="T25" fmla="*/ 0 h 582"/>
                  <a:gd name="T26" fmla="*/ 76 w 374"/>
                  <a:gd name="T27" fmla="*/ 10 h 582"/>
                  <a:gd name="T28" fmla="*/ 76 w 374"/>
                  <a:gd name="T29" fmla="*/ 262 h 582"/>
                  <a:gd name="T30" fmla="*/ 121 w 374"/>
                  <a:gd name="T31" fmla="*/ 334 h 582"/>
                  <a:gd name="T32" fmla="*/ 181 w 374"/>
                  <a:gd name="T33" fmla="*/ 264 h 582"/>
                  <a:gd name="T34" fmla="*/ 181 w 374"/>
                  <a:gd name="T35" fmla="*/ 22 h 582"/>
                  <a:gd name="T36" fmla="*/ 257 w 374"/>
                  <a:gd name="T37" fmla="*/ 30 h 582"/>
                  <a:gd name="T38" fmla="*/ 181 w 374"/>
                  <a:gd name="T39" fmla="*/ 484 h 582"/>
                  <a:gd name="T40" fmla="*/ 181 w 374"/>
                  <a:gd name="T41" fmla="*/ 432 h 582"/>
                  <a:gd name="T42" fmla="*/ 111 w 374"/>
                  <a:gd name="T43" fmla="*/ 495 h 582"/>
                  <a:gd name="T44" fmla="*/ 147 w 374"/>
                  <a:gd name="T45" fmla="*/ 536 h 582"/>
                  <a:gd name="T46" fmla="*/ 181 w 374"/>
                  <a:gd name="T47" fmla="*/ 484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74" h="582">
                    <a:moveTo>
                      <a:pt x="257" y="30"/>
                    </a:moveTo>
                    <a:cubicBezTo>
                      <a:pt x="257" y="172"/>
                      <a:pt x="257" y="243"/>
                      <a:pt x="257" y="385"/>
                    </a:cubicBezTo>
                    <a:cubicBezTo>
                      <a:pt x="308" y="374"/>
                      <a:pt x="335" y="359"/>
                      <a:pt x="345" y="276"/>
                    </a:cubicBezTo>
                    <a:cubicBezTo>
                      <a:pt x="357" y="277"/>
                      <a:pt x="362" y="278"/>
                      <a:pt x="374" y="279"/>
                    </a:cubicBezTo>
                    <a:cubicBezTo>
                      <a:pt x="358" y="383"/>
                      <a:pt x="324" y="399"/>
                      <a:pt x="257" y="412"/>
                    </a:cubicBezTo>
                    <a:cubicBezTo>
                      <a:pt x="257" y="431"/>
                      <a:pt x="257" y="441"/>
                      <a:pt x="257" y="460"/>
                    </a:cubicBezTo>
                    <a:cubicBezTo>
                      <a:pt x="257" y="552"/>
                      <a:pt x="212" y="582"/>
                      <a:pt x="162" y="576"/>
                    </a:cubicBezTo>
                    <a:cubicBezTo>
                      <a:pt x="112" y="571"/>
                      <a:pt x="81" y="534"/>
                      <a:pt x="81" y="494"/>
                    </a:cubicBezTo>
                    <a:cubicBezTo>
                      <a:pt x="81" y="443"/>
                      <a:pt x="131" y="417"/>
                      <a:pt x="181" y="402"/>
                    </a:cubicBezTo>
                    <a:cubicBezTo>
                      <a:pt x="181" y="383"/>
                      <a:pt x="181" y="374"/>
                      <a:pt x="181" y="355"/>
                    </a:cubicBezTo>
                    <a:cubicBezTo>
                      <a:pt x="161" y="382"/>
                      <a:pt x="134" y="392"/>
                      <a:pt x="107" y="389"/>
                    </a:cubicBezTo>
                    <a:cubicBezTo>
                      <a:pt x="48" y="382"/>
                      <a:pt x="0" y="345"/>
                      <a:pt x="0" y="260"/>
                    </a:cubicBezTo>
                    <a:cubicBezTo>
                      <a:pt x="0" y="156"/>
                      <a:pt x="0" y="104"/>
                      <a:pt x="0" y="0"/>
                    </a:cubicBezTo>
                    <a:cubicBezTo>
                      <a:pt x="30" y="4"/>
                      <a:pt x="45" y="6"/>
                      <a:pt x="76" y="10"/>
                    </a:cubicBezTo>
                    <a:cubicBezTo>
                      <a:pt x="76" y="111"/>
                      <a:pt x="76" y="161"/>
                      <a:pt x="76" y="262"/>
                    </a:cubicBezTo>
                    <a:cubicBezTo>
                      <a:pt x="76" y="310"/>
                      <a:pt x="95" y="331"/>
                      <a:pt x="121" y="334"/>
                    </a:cubicBezTo>
                    <a:cubicBezTo>
                      <a:pt x="150" y="338"/>
                      <a:pt x="181" y="313"/>
                      <a:pt x="181" y="264"/>
                    </a:cubicBezTo>
                    <a:cubicBezTo>
                      <a:pt x="181" y="167"/>
                      <a:pt x="181" y="119"/>
                      <a:pt x="181" y="22"/>
                    </a:cubicBezTo>
                    <a:cubicBezTo>
                      <a:pt x="211" y="26"/>
                      <a:pt x="226" y="27"/>
                      <a:pt x="257" y="30"/>
                    </a:cubicBezTo>
                    <a:close/>
                    <a:moveTo>
                      <a:pt x="181" y="484"/>
                    </a:moveTo>
                    <a:cubicBezTo>
                      <a:pt x="181" y="463"/>
                      <a:pt x="181" y="452"/>
                      <a:pt x="181" y="432"/>
                    </a:cubicBezTo>
                    <a:cubicBezTo>
                      <a:pt x="131" y="448"/>
                      <a:pt x="111" y="467"/>
                      <a:pt x="111" y="495"/>
                    </a:cubicBezTo>
                    <a:cubicBezTo>
                      <a:pt x="111" y="517"/>
                      <a:pt x="124" y="534"/>
                      <a:pt x="147" y="536"/>
                    </a:cubicBezTo>
                    <a:cubicBezTo>
                      <a:pt x="175" y="539"/>
                      <a:pt x="181" y="518"/>
                      <a:pt x="181" y="48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1" name="Freeform 33"/>
              <p:cNvSpPr>
                <a:spLocks/>
              </p:cNvSpPr>
              <p:nvPr/>
            </p:nvSpPr>
            <p:spPr bwMode="auto">
              <a:xfrm>
                <a:off x="5927542" y="4464698"/>
                <a:ext cx="238563" cy="273822"/>
              </a:xfrm>
              <a:custGeom>
                <a:avLst/>
                <a:gdLst>
                  <a:gd name="T0" fmla="*/ 490 w 490"/>
                  <a:gd name="T1" fmla="*/ 6 h 562"/>
                  <a:gd name="T2" fmla="*/ 490 w 490"/>
                  <a:gd name="T3" fmla="*/ 560 h 562"/>
                  <a:gd name="T4" fmla="*/ 388 w 490"/>
                  <a:gd name="T5" fmla="*/ 562 h 562"/>
                  <a:gd name="T6" fmla="*/ 197 w 490"/>
                  <a:gd name="T7" fmla="*/ 142 h 562"/>
                  <a:gd name="T8" fmla="*/ 197 w 490"/>
                  <a:gd name="T9" fmla="*/ 560 h 562"/>
                  <a:gd name="T10" fmla="*/ 146 w 490"/>
                  <a:gd name="T11" fmla="*/ 558 h 562"/>
                  <a:gd name="T12" fmla="*/ 146 w 490"/>
                  <a:gd name="T13" fmla="*/ 48 h 562"/>
                  <a:gd name="T14" fmla="*/ 57 w 490"/>
                  <a:gd name="T15" fmla="*/ 169 h 562"/>
                  <a:gd name="T16" fmla="*/ 93 w 490"/>
                  <a:gd name="T17" fmla="*/ 265 h 562"/>
                  <a:gd name="T18" fmla="*/ 0 w 490"/>
                  <a:gd name="T19" fmla="*/ 165 h 562"/>
                  <a:gd name="T20" fmla="*/ 174 w 490"/>
                  <a:gd name="T21" fmla="*/ 3 h 562"/>
                  <a:gd name="T22" fmla="*/ 227 w 490"/>
                  <a:gd name="T23" fmla="*/ 15 h 562"/>
                  <a:gd name="T24" fmla="*/ 439 w 490"/>
                  <a:gd name="T25" fmla="*/ 492 h 562"/>
                  <a:gd name="T26" fmla="*/ 439 w 490"/>
                  <a:gd name="T27" fmla="*/ 7 h 562"/>
                  <a:gd name="T28" fmla="*/ 490 w 490"/>
                  <a:gd name="T29" fmla="*/ 6 h 5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90" h="562">
                    <a:moveTo>
                      <a:pt x="490" y="6"/>
                    </a:moveTo>
                    <a:cubicBezTo>
                      <a:pt x="490" y="228"/>
                      <a:pt x="490" y="339"/>
                      <a:pt x="490" y="560"/>
                    </a:cubicBezTo>
                    <a:cubicBezTo>
                      <a:pt x="449" y="561"/>
                      <a:pt x="428" y="562"/>
                      <a:pt x="388" y="562"/>
                    </a:cubicBezTo>
                    <a:cubicBezTo>
                      <a:pt x="311" y="395"/>
                      <a:pt x="273" y="311"/>
                      <a:pt x="197" y="142"/>
                    </a:cubicBezTo>
                    <a:cubicBezTo>
                      <a:pt x="197" y="309"/>
                      <a:pt x="197" y="393"/>
                      <a:pt x="197" y="560"/>
                    </a:cubicBezTo>
                    <a:cubicBezTo>
                      <a:pt x="176" y="559"/>
                      <a:pt x="166" y="559"/>
                      <a:pt x="146" y="558"/>
                    </a:cubicBezTo>
                    <a:cubicBezTo>
                      <a:pt x="146" y="354"/>
                      <a:pt x="146" y="252"/>
                      <a:pt x="146" y="48"/>
                    </a:cubicBezTo>
                    <a:cubicBezTo>
                      <a:pt x="90" y="64"/>
                      <a:pt x="57" y="103"/>
                      <a:pt x="57" y="169"/>
                    </a:cubicBezTo>
                    <a:cubicBezTo>
                      <a:pt x="57" y="230"/>
                      <a:pt x="93" y="265"/>
                      <a:pt x="93" y="265"/>
                    </a:cubicBezTo>
                    <a:cubicBezTo>
                      <a:pt x="92" y="268"/>
                      <a:pt x="0" y="232"/>
                      <a:pt x="0" y="165"/>
                    </a:cubicBezTo>
                    <a:cubicBezTo>
                      <a:pt x="0" y="84"/>
                      <a:pt x="71" y="0"/>
                      <a:pt x="174" y="3"/>
                    </a:cubicBezTo>
                    <a:cubicBezTo>
                      <a:pt x="191" y="4"/>
                      <a:pt x="210" y="7"/>
                      <a:pt x="227" y="15"/>
                    </a:cubicBezTo>
                    <a:cubicBezTo>
                      <a:pt x="312" y="207"/>
                      <a:pt x="354" y="302"/>
                      <a:pt x="439" y="492"/>
                    </a:cubicBezTo>
                    <a:cubicBezTo>
                      <a:pt x="439" y="298"/>
                      <a:pt x="439" y="201"/>
                      <a:pt x="439" y="7"/>
                    </a:cubicBezTo>
                    <a:cubicBezTo>
                      <a:pt x="459" y="6"/>
                      <a:pt x="469" y="6"/>
                      <a:pt x="490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2" name="Freeform 34"/>
              <p:cNvSpPr>
                <a:spLocks noEditPoints="1"/>
              </p:cNvSpPr>
              <p:nvPr/>
            </p:nvSpPr>
            <p:spPr bwMode="auto">
              <a:xfrm>
                <a:off x="6214354" y="4549443"/>
                <a:ext cx="152581" cy="188252"/>
              </a:xfrm>
              <a:custGeom>
                <a:avLst/>
                <a:gdLst>
                  <a:gd name="T0" fmla="*/ 82 w 313"/>
                  <a:gd name="T1" fmla="*/ 232 h 386"/>
                  <a:gd name="T2" fmla="*/ 169 w 313"/>
                  <a:gd name="T3" fmla="*/ 324 h 386"/>
                  <a:gd name="T4" fmla="*/ 289 w 313"/>
                  <a:gd name="T5" fmla="*/ 235 h 386"/>
                  <a:gd name="T6" fmla="*/ 313 w 313"/>
                  <a:gd name="T7" fmla="*/ 233 h 386"/>
                  <a:gd name="T8" fmla="*/ 138 w 313"/>
                  <a:gd name="T9" fmla="*/ 382 h 386"/>
                  <a:gd name="T10" fmla="*/ 0 w 313"/>
                  <a:gd name="T11" fmla="*/ 217 h 386"/>
                  <a:gd name="T12" fmla="*/ 145 w 313"/>
                  <a:gd name="T13" fmla="*/ 3 h 386"/>
                  <a:gd name="T14" fmla="*/ 247 w 313"/>
                  <a:gd name="T15" fmla="*/ 93 h 386"/>
                  <a:gd name="T16" fmla="*/ 82 w 313"/>
                  <a:gd name="T17" fmla="*/ 232 h 386"/>
                  <a:gd name="T18" fmla="*/ 198 w 313"/>
                  <a:gd name="T19" fmla="*/ 89 h 386"/>
                  <a:gd name="T20" fmla="*/ 160 w 313"/>
                  <a:gd name="T21" fmla="*/ 39 h 386"/>
                  <a:gd name="T22" fmla="*/ 81 w 313"/>
                  <a:gd name="T23" fmla="*/ 204 h 386"/>
                  <a:gd name="T24" fmla="*/ 198 w 313"/>
                  <a:gd name="T25" fmla="*/ 89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13" h="386">
                    <a:moveTo>
                      <a:pt x="82" y="232"/>
                    </a:moveTo>
                    <a:cubicBezTo>
                      <a:pt x="66" y="252"/>
                      <a:pt x="126" y="327"/>
                      <a:pt x="169" y="324"/>
                    </a:cubicBezTo>
                    <a:cubicBezTo>
                      <a:pt x="217" y="321"/>
                      <a:pt x="263" y="295"/>
                      <a:pt x="289" y="235"/>
                    </a:cubicBezTo>
                    <a:cubicBezTo>
                      <a:pt x="299" y="235"/>
                      <a:pt x="304" y="234"/>
                      <a:pt x="313" y="233"/>
                    </a:cubicBezTo>
                    <a:cubicBezTo>
                      <a:pt x="288" y="308"/>
                      <a:pt x="215" y="378"/>
                      <a:pt x="138" y="382"/>
                    </a:cubicBezTo>
                    <a:cubicBezTo>
                      <a:pt x="68" y="386"/>
                      <a:pt x="0" y="344"/>
                      <a:pt x="0" y="217"/>
                    </a:cubicBezTo>
                    <a:cubicBezTo>
                      <a:pt x="0" y="134"/>
                      <a:pt x="36" y="9"/>
                      <a:pt x="145" y="3"/>
                    </a:cubicBezTo>
                    <a:cubicBezTo>
                      <a:pt x="196" y="0"/>
                      <a:pt x="247" y="14"/>
                      <a:pt x="247" y="93"/>
                    </a:cubicBezTo>
                    <a:cubicBezTo>
                      <a:pt x="247" y="162"/>
                      <a:pt x="98" y="212"/>
                      <a:pt x="82" y="232"/>
                    </a:cubicBezTo>
                    <a:close/>
                    <a:moveTo>
                      <a:pt x="198" y="89"/>
                    </a:moveTo>
                    <a:cubicBezTo>
                      <a:pt x="198" y="52"/>
                      <a:pt x="184" y="37"/>
                      <a:pt x="160" y="39"/>
                    </a:cubicBezTo>
                    <a:cubicBezTo>
                      <a:pt x="107" y="42"/>
                      <a:pt x="72" y="197"/>
                      <a:pt x="81" y="204"/>
                    </a:cubicBezTo>
                    <a:cubicBezTo>
                      <a:pt x="94" y="214"/>
                      <a:pt x="198" y="145"/>
                      <a:pt x="198" y="8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3" name="Freeform 35"/>
              <p:cNvSpPr>
                <a:spLocks/>
              </p:cNvSpPr>
              <p:nvPr/>
            </p:nvSpPr>
            <p:spPr bwMode="auto">
              <a:xfrm>
                <a:off x="6373327" y="4517895"/>
                <a:ext cx="207016" cy="209902"/>
              </a:xfrm>
              <a:custGeom>
                <a:avLst/>
                <a:gdLst>
                  <a:gd name="T0" fmla="*/ 76 w 425"/>
                  <a:gd name="T1" fmla="*/ 53 h 431"/>
                  <a:gd name="T2" fmla="*/ 76 w 425"/>
                  <a:gd name="T3" fmla="*/ 305 h 431"/>
                  <a:gd name="T4" fmla="*/ 122 w 425"/>
                  <a:gd name="T5" fmla="*/ 367 h 431"/>
                  <a:gd name="T6" fmla="*/ 181 w 425"/>
                  <a:gd name="T7" fmla="*/ 280 h 431"/>
                  <a:gd name="T8" fmla="*/ 181 w 425"/>
                  <a:gd name="T9" fmla="*/ 42 h 431"/>
                  <a:gd name="T10" fmla="*/ 257 w 425"/>
                  <a:gd name="T11" fmla="*/ 34 h 431"/>
                  <a:gd name="T12" fmla="*/ 257 w 425"/>
                  <a:gd name="T13" fmla="*/ 286 h 431"/>
                  <a:gd name="T14" fmla="*/ 301 w 425"/>
                  <a:gd name="T15" fmla="*/ 347 h 431"/>
                  <a:gd name="T16" fmla="*/ 386 w 425"/>
                  <a:gd name="T17" fmla="*/ 150 h 431"/>
                  <a:gd name="T18" fmla="*/ 379 w 425"/>
                  <a:gd name="T19" fmla="*/ 73 h 431"/>
                  <a:gd name="T20" fmla="*/ 359 w 425"/>
                  <a:gd name="T21" fmla="*/ 82 h 431"/>
                  <a:gd name="T22" fmla="*/ 323 w 425"/>
                  <a:gd name="T23" fmla="*/ 48 h 431"/>
                  <a:gd name="T24" fmla="*/ 362 w 425"/>
                  <a:gd name="T25" fmla="*/ 5 h 431"/>
                  <a:gd name="T26" fmla="*/ 425 w 425"/>
                  <a:gd name="T27" fmla="*/ 132 h 431"/>
                  <a:gd name="T28" fmla="*/ 285 w 425"/>
                  <a:gd name="T29" fmla="*/ 405 h 431"/>
                  <a:gd name="T30" fmla="*/ 189 w 425"/>
                  <a:gd name="T31" fmla="*/ 359 h 431"/>
                  <a:gd name="T32" fmla="*/ 108 w 425"/>
                  <a:gd name="T33" fmla="*/ 425 h 431"/>
                  <a:gd name="T34" fmla="*/ 0 w 425"/>
                  <a:gd name="T35" fmla="*/ 320 h 431"/>
                  <a:gd name="T36" fmla="*/ 0 w 425"/>
                  <a:gd name="T37" fmla="*/ 59 h 431"/>
                  <a:gd name="T38" fmla="*/ 76 w 425"/>
                  <a:gd name="T39" fmla="*/ 53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25" h="431">
                    <a:moveTo>
                      <a:pt x="76" y="53"/>
                    </a:moveTo>
                    <a:cubicBezTo>
                      <a:pt x="76" y="154"/>
                      <a:pt x="76" y="204"/>
                      <a:pt x="76" y="305"/>
                    </a:cubicBezTo>
                    <a:cubicBezTo>
                      <a:pt x="76" y="353"/>
                      <a:pt x="95" y="370"/>
                      <a:pt x="122" y="367"/>
                    </a:cubicBezTo>
                    <a:cubicBezTo>
                      <a:pt x="151" y="364"/>
                      <a:pt x="181" y="331"/>
                      <a:pt x="181" y="280"/>
                    </a:cubicBezTo>
                    <a:cubicBezTo>
                      <a:pt x="181" y="185"/>
                      <a:pt x="181" y="137"/>
                      <a:pt x="181" y="42"/>
                    </a:cubicBezTo>
                    <a:cubicBezTo>
                      <a:pt x="212" y="39"/>
                      <a:pt x="227" y="37"/>
                      <a:pt x="257" y="34"/>
                    </a:cubicBezTo>
                    <a:cubicBezTo>
                      <a:pt x="257" y="135"/>
                      <a:pt x="257" y="185"/>
                      <a:pt x="257" y="286"/>
                    </a:cubicBezTo>
                    <a:cubicBezTo>
                      <a:pt x="257" y="318"/>
                      <a:pt x="264" y="352"/>
                      <a:pt x="301" y="347"/>
                    </a:cubicBezTo>
                    <a:cubicBezTo>
                      <a:pt x="363" y="339"/>
                      <a:pt x="386" y="238"/>
                      <a:pt x="386" y="150"/>
                    </a:cubicBezTo>
                    <a:cubicBezTo>
                      <a:pt x="386" y="123"/>
                      <a:pt x="379" y="73"/>
                      <a:pt x="379" y="73"/>
                    </a:cubicBezTo>
                    <a:cubicBezTo>
                      <a:pt x="379" y="73"/>
                      <a:pt x="364" y="82"/>
                      <a:pt x="359" y="82"/>
                    </a:cubicBezTo>
                    <a:cubicBezTo>
                      <a:pt x="335" y="85"/>
                      <a:pt x="323" y="66"/>
                      <a:pt x="323" y="48"/>
                    </a:cubicBezTo>
                    <a:cubicBezTo>
                      <a:pt x="323" y="28"/>
                      <a:pt x="337" y="8"/>
                      <a:pt x="362" y="5"/>
                    </a:cubicBezTo>
                    <a:cubicBezTo>
                      <a:pt x="397" y="0"/>
                      <a:pt x="425" y="32"/>
                      <a:pt x="425" y="132"/>
                    </a:cubicBezTo>
                    <a:cubicBezTo>
                      <a:pt x="425" y="244"/>
                      <a:pt x="390" y="392"/>
                      <a:pt x="285" y="405"/>
                    </a:cubicBezTo>
                    <a:cubicBezTo>
                      <a:pt x="246" y="410"/>
                      <a:pt x="189" y="359"/>
                      <a:pt x="189" y="359"/>
                    </a:cubicBezTo>
                    <a:cubicBezTo>
                      <a:pt x="185" y="359"/>
                      <a:pt x="139" y="422"/>
                      <a:pt x="108" y="425"/>
                    </a:cubicBezTo>
                    <a:cubicBezTo>
                      <a:pt x="48" y="431"/>
                      <a:pt x="0" y="404"/>
                      <a:pt x="0" y="320"/>
                    </a:cubicBezTo>
                    <a:cubicBezTo>
                      <a:pt x="0" y="216"/>
                      <a:pt x="0" y="164"/>
                      <a:pt x="0" y="59"/>
                    </a:cubicBezTo>
                    <a:cubicBezTo>
                      <a:pt x="31" y="57"/>
                      <a:pt x="46" y="56"/>
                      <a:pt x="76" y="5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4" name="Freeform 36"/>
              <p:cNvSpPr>
                <a:spLocks/>
              </p:cNvSpPr>
              <p:nvPr/>
            </p:nvSpPr>
            <p:spPr bwMode="auto">
              <a:xfrm>
                <a:off x="6710449" y="4364902"/>
                <a:ext cx="222686" cy="292379"/>
              </a:xfrm>
              <a:custGeom>
                <a:avLst/>
                <a:gdLst>
                  <a:gd name="T0" fmla="*/ 255 w 457"/>
                  <a:gd name="T1" fmla="*/ 600 h 600"/>
                  <a:gd name="T2" fmla="*/ 255 w 457"/>
                  <a:gd name="T3" fmla="*/ 372 h 600"/>
                  <a:gd name="T4" fmla="*/ 136 w 457"/>
                  <a:gd name="T5" fmla="*/ 96 h 600"/>
                  <a:gd name="T6" fmla="*/ 47 w 457"/>
                  <a:gd name="T7" fmla="*/ 251 h 600"/>
                  <a:gd name="T8" fmla="*/ 84 w 457"/>
                  <a:gd name="T9" fmla="*/ 345 h 600"/>
                  <a:gd name="T10" fmla="*/ 0 w 457"/>
                  <a:gd name="T11" fmla="*/ 264 h 600"/>
                  <a:gd name="T12" fmla="*/ 180 w 457"/>
                  <a:gd name="T13" fmla="*/ 60 h 600"/>
                  <a:gd name="T14" fmla="*/ 211 w 457"/>
                  <a:gd name="T15" fmla="*/ 55 h 600"/>
                  <a:gd name="T16" fmla="*/ 320 w 457"/>
                  <a:gd name="T17" fmla="*/ 316 h 600"/>
                  <a:gd name="T18" fmla="*/ 418 w 457"/>
                  <a:gd name="T19" fmla="*/ 10 h 600"/>
                  <a:gd name="T20" fmla="*/ 457 w 457"/>
                  <a:gd name="T21" fmla="*/ 0 h 600"/>
                  <a:gd name="T22" fmla="*/ 336 w 457"/>
                  <a:gd name="T23" fmla="*/ 354 h 600"/>
                  <a:gd name="T24" fmla="*/ 336 w 457"/>
                  <a:gd name="T25" fmla="*/ 582 h 600"/>
                  <a:gd name="T26" fmla="*/ 255 w 457"/>
                  <a:gd name="T27" fmla="*/ 60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57" h="600">
                    <a:moveTo>
                      <a:pt x="255" y="600"/>
                    </a:moveTo>
                    <a:cubicBezTo>
                      <a:pt x="255" y="509"/>
                      <a:pt x="255" y="463"/>
                      <a:pt x="255" y="372"/>
                    </a:cubicBezTo>
                    <a:cubicBezTo>
                      <a:pt x="208" y="262"/>
                      <a:pt x="184" y="207"/>
                      <a:pt x="136" y="96"/>
                    </a:cubicBezTo>
                    <a:cubicBezTo>
                      <a:pt x="67" y="129"/>
                      <a:pt x="47" y="195"/>
                      <a:pt x="47" y="251"/>
                    </a:cubicBezTo>
                    <a:cubicBezTo>
                      <a:pt x="47" y="288"/>
                      <a:pt x="84" y="345"/>
                      <a:pt x="84" y="345"/>
                    </a:cubicBezTo>
                    <a:cubicBezTo>
                      <a:pt x="83" y="350"/>
                      <a:pt x="0" y="334"/>
                      <a:pt x="0" y="264"/>
                    </a:cubicBezTo>
                    <a:cubicBezTo>
                      <a:pt x="0" y="173"/>
                      <a:pt x="70" y="84"/>
                      <a:pt x="180" y="60"/>
                    </a:cubicBezTo>
                    <a:cubicBezTo>
                      <a:pt x="192" y="58"/>
                      <a:pt x="202" y="57"/>
                      <a:pt x="211" y="55"/>
                    </a:cubicBezTo>
                    <a:cubicBezTo>
                      <a:pt x="255" y="160"/>
                      <a:pt x="277" y="212"/>
                      <a:pt x="320" y="316"/>
                    </a:cubicBezTo>
                    <a:cubicBezTo>
                      <a:pt x="359" y="194"/>
                      <a:pt x="379" y="133"/>
                      <a:pt x="418" y="10"/>
                    </a:cubicBezTo>
                    <a:cubicBezTo>
                      <a:pt x="433" y="6"/>
                      <a:pt x="441" y="4"/>
                      <a:pt x="457" y="0"/>
                    </a:cubicBezTo>
                    <a:cubicBezTo>
                      <a:pt x="409" y="142"/>
                      <a:pt x="385" y="213"/>
                      <a:pt x="336" y="354"/>
                    </a:cubicBezTo>
                    <a:cubicBezTo>
                      <a:pt x="336" y="445"/>
                      <a:pt x="336" y="491"/>
                      <a:pt x="336" y="582"/>
                    </a:cubicBezTo>
                    <a:cubicBezTo>
                      <a:pt x="304" y="590"/>
                      <a:pt x="288" y="593"/>
                      <a:pt x="255" y="6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5" name="Freeform 37"/>
              <p:cNvSpPr>
                <a:spLocks noEditPoints="1"/>
              </p:cNvSpPr>
              <p:nvPr/>
            </p:nvSpPr>
            <p:spPr bwMode="auto">
              <a:xfrm>
                <a:off x="6938909" y="4424697"/>
                <a:ext cx="150519" cy="201861"/>
              </a:xfrm>
              <a:custGeom>
                <a:avLst/>
                <a:gdLst>
                  <a:gd name="T0" fmla="*/ 80 w 309"/>
                  <a:gd name="T1" fmla="*/ 257 h 414"/>
                  <a:gd name="T2" fmla="*/ 166 w 309"/>
                  <a:gd name="T3" fmla="*/ 330 h 414"/>
                  <a:gd name="T4" fmla="*/ 285 w 309"/>
                  <a:gd name="T5" fmla="*/ 215 h 414"/>
                  <a:gd name="T6" fmla="*/ 309 w 309"/>
                  <a:gd name="T7" fmla="*/ 208 h 414"/>
                  <a:gd name="T8" fmla="*/ 136 w 309"/>
                  <a:gd name="T9" fmla="*/ 395 h 414"/>
                  <a:gd name="T10" fmla="*/ 0 w 309"/>
                  <a:gd name="T11" fmla="*/ 260 h 414"/>
                  <a:gd name="T12" fmla="*/ 143 w 309"/>
                  <a:gd name="T13" fmla="*/ 14 h 414"/>
                  <a:gd name="T14" fmla="*/ 243 w 309"/>
                  <a:gd name="T15" fmla="*/ 82 h 414"/>
                  <a:gd name="T16" fmla="*/ 80 w 309"/>
                  <a:gd name="T17" fmla="*/ 257 h 414"/>
                  <a:gd name="T18" fmla="*/ 195 w 309"/>
                  <a:gd name="T19" fmla="*/ 88 h 414"/>
                  <a:gd name="T20" fmla="*/ 157 w 309"/>
                  <a:gd name="T21" fmla="*/ 46 h 414"/>
                  <a:gd name="T22" fmla="*/ 79 w 309"/>
                  <a:gd name="T23" fmla="*/ 228 h 414"/>
                  <a:gd name="T24" fmla="*/ 195 w 309"/>
                  <a:gd name="T25" fmla="*/ 88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9" h="414">
                    <a:moveTo>
                      <a:pt x="80" y="257"/>
                    </a:moveTo>
                    <a:cubicBezTo>
                      <a:pt x="64" y="281"/>
                      <a:pt x="124" y="342"/>
                      <a:pt x="166" y="330"/>
                    </a:cubicBezTo>
                    <a:cubicBezTo>
                      <a:pt x="214" y="317"/>
                      <a:pt x="258" y="281"/>
                      <a:pt x="285" y="215"/>
                    </a:cubicBezTo>
                    <a:cubicBezTo>
                      <a:pt x="294" y="212"/>
                      <a:pt x="299" y="211"/>
                      <a:pt x="309" y="208"/>
                    </a:cubicBezTo>
                    <a:cubicBezTo>
                      <a:pt x="283" y="288"/>
                      <a:pt x="212" y="374"/>
                      <a:pt x="136" y="395"/>
                    </a:cubicBezTo>
                    <a:cubicBezTo>
                      <a:pt x="67" y="414"/>
                      <a:pt x="0" y="386"/>
                      <a:pt x="0" y="260"/>
                    </a:cubicBezTo>
                    <a:cubicBezTo>
                      <a:pt x="0" y="177"/>
                      <a:pt x="35" y="44"/>
                      <a:pt x="143" y="14"/>
                    </a:cubicBezTo>
                    <a:cubicBezTo>
                      <a:pt x="193" y="0"/>
                      <a:pt x="243" y="3"/>
                      <a:pt x="243" y="82"/>
                    </a:cubicBezTo>
                    <a:cubicBezTo>
                      <a:pt x="243" y="151"/>
                      <a:pt x="98" y="229"/>
                      <a:pt x="80" y="257"/>
                    </a:cubicBezTo>
                    <a:close/>
                    <a:moveTo>
                      <a:pt x="195" y="88"/>
                    </a:moveTo>
                    <a:cubicBezTo>
                      <a:pt x="195" y="51"/>
                      <a:pt x="181" y="39"/>
                      <a:pt x="157" y="46"/>
                    </a:cubicBezTo>
                    <a:cubicBezTo>
                      <a:pt x="105" y="61"/>
                      <a:pt x="73" y="225"/>
                      <a:pt x="79" y="228"/>
                    </a:cubicBezTo>
                    <a:cubicBezTo>
                      <a:pt x="91" y="236"/>
                      <a:pt x="195" y="144"/>
                      <a:pt x="195" y="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6" name="Freeform 38"/>
              <p:cNvSpPr>
                <a:spLocks noEditPoints="1"/>
              </p:cNvSpPr>
              <p:nvPr/>
            </p:nvSpPr>
            <p:spPr bwMode="auto">
              <a:xfrm>
                <a:off x="7090459" y="4364283"/>
                <a:ext cx="194851" cy="218356"/>
              </a:xfrm>
              <a:custGeom>
                <a:avLst/>
                <a:gdLst>
                  <a:gd name="T0" fmla="*/ 285 w 400"/>
                  <a:gd name="T1" fmla="*/ 0 h 448"/>
                  <a:gd name="T2" fmla="*/ 285 w 400"/>
                  <a:gd name="T3" fmla="*/ 252 h 448"/>
                  <a:gd name="T4" fmla="*/ 319 w 400"/>
                  <a:gd name="T5" fmla="*/ 307 h 448"/>
                  <a:gd name="T6" fmla="*/ 372 w 400"/>
                  <a:gd name="T7" fmla="*/ 207 h 448"/>
                  <a:gd name="T8" fmla="*/ 400 w 400"/>
                  <a:gd name="T9" fmla="*/ 197 h 448"/>
                  <a:gd name="T10" fmla="*/ 296 w 400"/>
                  <a:gd name="T11" fmla="*/ 371 h 448"/>
                  <a:gd name="T12" fmla="*/ 224 w 400"/>
                  <a:gd name="T13" fmla="*/ 326 h 448"/>
                  <a:gd name="T14" fmla="*/ 128 w 400"/>
                  <a:gd name="T15" fmla="*/ 428 h 448"/>
                  <a:gd name="T16" fmla="*/ 0 w 400"/>
                  <a:gd name="T17" fmla="*/ 298 h 448"/>
                  <a:gd name="T18" fmla="*/ 142 w 400"/>
                  <a:gd name="T19" fmla="*/ 45 h 448"/>
                  <a:gd name="T20" fmla="*/ 211 w 400"/>
                  <a:gd name="T21" fmla="*/ 61 h 448"/>
                  <a:gd name="T22" fmla="*/ 211 w 400"/>
                  <a:gd name="T23" fmla="*/ 26 h 448"/>
                  <a:gd name="T24" fmla="*/ 285 w 400"/>
                  <a:gd name="T25" fmla="*/ 0 h 448"/>
                  <a:gd name="T26" fmla="*/ 211 w 400"/>
                  <a:gd name="T27" fmla="*/ 264 h 448"/>
                  <a:gd name="T28" fmla="*/ 211 w 400"/>
                  <a:gd name="T29" fmla="*/ 94 h 448"/>
                  <a:gd name="T30" fmla="*/ 167 w 400"/>
                  <a:gd name="T31" fmla="*/ 77 h 448"/>
                  <a:gd name="T32" fmla="*/ 78 w 400"/>
                  <a:gd name="T33" fmla="*/ 269 h 448"/>
                  <a:gd name="T34" fmla="*/ 146 w 400"/>
                  <a:gd name="T35" fmla="*/ 366 h 448"/>
                  <a:gd name="T36" fmla="*/ 211 w 400"/>
                  <a:gd name="T37" fmla="*/ 264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00" h="448">
                    <a:moveTo>
                      <a:pt x="285" y="0"/>
                    </a:moveTo>
                    <a:cubicBezTo>
                      <a:pt x="285" y="101"/>
                      <a:pt x="285" y="151"/>
                      <a:pt x="285" y="252"/>
                    </a:cubicBezTo>
                    <a:cubicBezTo>
                      <a:pt x="285" y="271"/>
                      <a:pt x="287" y="319"/>
                      <a:pt x="319" y="307"/>
                    </a:cubicBezTo>
                    <a:cubicBezTo>
                      <a:pt x="343" y="299"/>
                      <a:pt x="361" y="265"/>
                      <a:pt x="372" y="207"/>
                    </a:cubicBezTo>
                    <a:cubicBezTo>
                      <a:pt x="383" y="203"/>
                      <a:pt x="389" y="201"/>
                      <a:pt x="400" y="197"/>
                    </a:cubicBezTo>
                    <a:cubicBezTo>
                      <a:pt x="378" y="329"/>
                      <a:pt x="329" y="360"/>
                      <a:pt x="296" y="371"/>
                    </a:cubicBezTo>
                    <a:cubicBezTo>
                      <a:pt x="251" y="387"/>
                      <a:pt x="224" y="326"/>
                      <a:pt x="224" y="326"/>
                    </a:cubicBezTo>
                    <a:cubicBezTo>
                      <a:pt x="223" y="326"/>
                      <a:pt x="175" y="413"/>
                      <a:pt x="128" y="428"/>
                    </a:cubicBezTo>
                    <a:cubicBezTo>
                      <a:pt x="67" y="448"/>
                      <a:pt x="0" y="423"/>
                      <a:pt x="0" y="298"/>
                    </a:cubicBezTo>
                    <a:cubicBezTo>
                      <a:pt x="0" y="207"/>
                      <a:pt x="40" y="78"/>
                      <a:pt x="142" y="45"/>
                    </a:cubicBezTo>
                    <a:cubicBezTo>
                      <a:pt x="166" y="37"/>
                      <a:pt x="197" y="35"/>
                      <a:pt x="211" y="61"/>
                    </a:cubicBezTo>
                    <a:cubicBezTo>
                      <a:pt x="211" y="47"/>
                      <a:pt x="211" y="40"/>
                      <a:pt x="211" y="26"/>
                    </a:cubicBezTo>
                    <a:cubicBezTo>
                      <a:pt x="241" y="16"/>
                      <a:pt x="256" y="11"/>
                      <a:pt x="285" y="0"/>
                    </a:cubicBezTo>
                    <a:close/>
                    <a:moveTo>
                      <a:pt x="211" y="264"/>
                    </a:moveTo>
                    <a:cubicBezTo>
                      <a:pt x="211" y="196"/>
                      <a:pt x="211" y="162"/>
                      <a:pt x="211" y="94"/>
                    </a:cubicBezTo>
                    <a:cubicBezTo>
                      <a:pt x="204" y="81"/>
                      <a:pt x="189" y="70"/>
                      <a:pt x="167" y="77"/>
                    </a:cubicBezTo>
                    <a:cubicBezTo>
                      <a:pt x="103" y="98"/>
                      <a:pt x="78" y="200"/>
                      <a:pt x="78" y="269"/>
                    </a:cubicBezTo>
                    <a:cubicBezTo>
                      <a:pt x="78" y="353"/>
                      <a:pt x="103" y="380"/>
                      <a:pt x="146" y="366"/>
                    </a:cubicBezTo>
                    <a:cubicBezTo>
                      <a:pt x="177" y="356"/>
                      <a:pt x="211" y="309"/>
                      <a:pt x="211" y="26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7" name="Freeform 39"/>
              <p:cNvSpPr>
                <a:spLocks/>
              </p:cNvSpPr>
              <p:nvPr/>
            </p:nvSpPr>
            <p:spPr bwMode="auto">
              <a:xfrm>
                <a:off x="7289640" y="4304900"/>
                <a:ext cx="102271" cy="218769"/>
              </a:xfrm>
              <a:custGeom>
                <a:avLst/>
                <a:gdLst>
                  <a:gd name="T0" fmla="*/ 74 w 210"/>
                  <a:gd name="T1" fmla="*/ 50 h 449"/>
                  <a:gd name="T2" fmla="*/ 74 w 210"/>
                  <a:gd name="T3" fmla="*/ 113 h 449"/>
                  <a:gd name="T4" fmla="*/ 161 w 210"/>
                  <a:gd name="T5" fmla="*/ 13 h 449"/>
                  <a:gd name="T6" fmla="*/ 210 w 210"/>
                  <a:gd name="T7" fmla="*/ 38 h 449"/>
                  <a:gd name="T8" fmla="*/ 176 w 210"/>
                  <a:gd name="T9" fmla="*/ 90 h 449"/>
                  <a:gd name="T10" fmla="*/ 135 w 210"/>
                  <a:gd name="T11" fmla="*/ 88 h 449"/>
                  <a:gd name="T12" fmla="*/ 74 w 210"/>
                  <a:gd name="T13" fmla="*/ 148 h 449"/>
                  <a:gd name="T14" fmla="*/ 74 w 210"/>
                  <a:gd name="T15" fmla="*/ 421 h 449"/>
                  <a:gd name="T16" fmla="*/ 0 w 210"/>
                  <a:gd name="T17" fmla="*/ 449 h 449"/>
                  <a:gd name="T18" fmla="*/ 0 w 210"/>
                  <a:gd name="T19" fmla="*/ 78 h 449"/>
                  <a:gd name="T20" fmla="*/ 74 w 210"/>
                  <a:gd name="T21" fmla="*/ 50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0" h="449">
                    <a:moveTo>
                      <a:pt x="74" y="50"/>
                    </a:moveTo>
                    <a:cubicBezTo>
                      <a:pt x="74" y="75"/>
                      <a:pt x="74" y="88"/>
                      <a:pt x="74" y="113"/>
                    </a:cubicBezTo>
                    <a:cubicBezTo>
                      <a:pt x="97" y="69"/>
                      <a:pt x="119" y="30"/>
                      <a:pt x="161" y="13"/>
                    </a:cubicBezTo>
                    <a:cubicBezTo>
                      <a:pt x="194" y="0"/>
                      <a:pt x="210" y="14"/>
                      <a:pt x="210" y="38"/>
                    </a:cubicBezTo>
                    <a:cubicBezTo>
                      <a:pt x="210" y="68"/>
                      <a:pt x="188" y="86"/>
                      <a:pt x="176" y="90"/>
                    </a:cubicBezTo>
                    <a:cubicBezTo>
                      <a:pt x="159" y="97"/>
                      <a:pt x="156" y="80"/>
                      <a:pt x="135" y="88"/>
                    </a:cubicBezTo>
                    <a:cubicBezTo>
                      <a:pt x="112" y="97"/>
                      <a:pt x="91" y="124"/>
                      <a:pt x="74" y="148"/>
                    </a:cubicBezTo>
                    <a:cubicBezTo>
                      <a:pt x="74" y="257"/>
                      <a:pt x="74" y="312"/>
                      <a:pt x="74" y="421"/>
                    </a:cubicBezTo>
                    <a:cubicBezTo>
                      <a:pt x="44" y="432"/>
                      <a:pt x="29" y="438"/>
                      <a:pt x="0" y="449"/>
                    </a:cubicBezTo>
                    <a:cubicBezTo>
                      <a:pt x="0" y="301"/>
                      <a:pt x="0" y="226"/>
                      <a:pt x="0" y="78"/>
                    </a:cubicBezTo>
                    <a:cubicBezTo>
                      <a:pt x="29" y="67"/>
                      <a:pt x="44" y="62"/>
                      <a:pt x="74" y="5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8" name="Freeform 40"/>
              <p:cNvSpPr>
                <a:spLocks/>
              </p:cNvSpPr>
              <p:nvPr/>
            </p:nvSpPr>
            <p:spPr bwMode="auto">
              <a:xfrm>
                <a:off x="4405440" y="3123632"/>
                <a:ext cx="457538" cy="443929"/>
              </a:xfrm>
              <a:custGeom>
                <a:avLst/>
                <a:gdLst>
                  <a:gd name="T0" fmla="*/ 334 w 939"/>
                  <a:gd name="T1" fmla="*/ 40 h 911"/>
                  <a:gd name="T2" fmla="*/ 342 w 939"/>
                  <a:gd name="T3" fmla="*/ 67 h 911"/>
                  <a:gd name="T4" fmla="*/ 293 w 939"/>
                  <a:gd name="T5" fmla="*/ 80 h 911"/>
                  <a:gd name="T6" fmla="*/ 315 w 939"/>
                  <a:gd name="T7" fmla="*/ 154 h 911"/>
                  <a:gd name="T8" fmla="*/ 639 w 939"/>
                  <a:gd name="T9" fmla="*/ 110 h 911"/>
                  <a:gd name="T10" fmla="*/ 587 w 939"/>
                  <a:gd name="T11" fmla="*/ 68 h 911"/>
                  <a:gd name="T12" fmla="*/ 549 w 939"/>
                  <a:gd name="T13" fmla="*/ 67 h 911"/>
                  <a:gd name="T14" fmla="*/ 548 w 939"/>
                  <a:gd name="T15" fmla="*/ 61 h 911"/>
                  <a:gd name="T16" fmla="*/ 649 w 939"/>
                  <a:gd name="T17" fmla="*/ 0 h 911"/>
                  <a:gd name="T18" fmla="*/ 744 w 939"/>
                  <a:gd name="T19" fmla="*/ 44 h 911"/>
                  <a:gd name="T20" fmla="*/ 827 w 939"/>
                  <a:gd name="T21" fmla="*/ 0 h 911"/>
                  <a:gd name="T22" fmla="*/ 918 w 939"/>
                  <a:gd name="T23" fmla="*/ 28 h 911"/>
                  <a:gd name="T24" fmla="*/ 939 w 939"/>
                  <a:gd name="T25" fmla="*/ 66 h 911"/>
                  <a:gd name="T26" fmla="*/ 932 w 939"/>
                  <a:gd name="T27" fmla="*/ 67 h 911"/>
                  <a:gd name="T28" fmla="*/ 832 w 939"/>
                  <a:gd name="T29" fmla="*/ 132 h 911"/>
                  <a:gd name="T30" fmla="*/ 831 w 939"/>
                  <a:gd name="T31" fmla="*/ 264 h 911"/>
                  <a:gd name="T32" fmla="*/ 854 w 939"/>
                  <a:gd name="T33" fmla="*/ 395 h 911"/>
                  <a:gd name="T34" fmla="*/ 891 w 939"/>
                  <a:gd name="T35" fmla="*/ 431 h 911"/>
                  <a:gd name="T36" fmla="*/ 835 w 939"/>
                  <a:gd name="T37" fmla="*/ 521 h 911"/>
                  <a:gd name="T38" fmla="*/ 831 w 939"/>
                  <a:gd name="T39" fmla="*/ 615 h 911"/>
                  <a:gd name="T40" fmla="*/ 841 w 939"/>
                  <a:gd name="T41" fmla="*/ 808 h 911"/>
                  <a:gd name="T42" fmla="*/ 938 w 939"/>
                  <a:gd name="T43" fmla="*/ 839 h 911"/>
                  <a:gd name="T44" fmla="*/ 880 w 939"/>
                  <a:gd name="T45" fmla="*/ 907 h 911"/>
                  <a:gd name="T46" fmla="*/ 841 w 939"/>
                  <a:gd name="T47" fmla="*/ 911 h 911"/>
                  <a:gd name="T48" fmla="*/ 744 w 939"/>
                  <a:gd name="T49" fmla="*/ 860 h 911"/>
                  <a:gd name="T50" fmla="*/ 556 w 939"/>
                  <a:gd name="T51" fmla="*/ 862 h 911"/>
                  <a:gd name="T52" fmla="*/ 548 w 939"/>
                  <a:gd name="T53" fmla="*/ 839 h 911"/>
                  <a:gd name="T54" fmla="*/ 643 w 939"/>
                  <a:gd name="T55" fmla="*/ 813 h 911"/>
                  <a:gd name="T56" fmla="*/ 656 w 939"/>
                  <a:gd name="T57" fmla="*/ 386 h 911"/>
                  <a:gd name="T58" fmla="*/ 589 w 939"/>
                  <a:gd name="T59" fmla="*/ 534 h 911"/>
                  <a:gd name="T60" fmla="*/ 532 w 939"/>
                  <a:gd name="T61" fmla="*/ 787 h 911"/>
                  <a:gd name="T62" fmla="*/ 446 w 939"/>
                  <a:gd name="T63" fmla="*/ 729 h 911"/>
                  <a:gd name="T64" fmla="*/ 359 w 939"/>
                  <a:gd name="T65" fmla="*/ 784 h 911"/>
                  <a:gd name="T66" fmla="*/ 364 w 939"/>
                  <a:gd name="T67" fmla="*/ 749 h 911"/>
                  <a:gd name="T68" fmla="*/ 240 w 939"/>
                  <a:gd name="T69" fmla="*/ 393 h 911"/>
                  <a:gd name="T70" fmla="*/ 240 w 939"/>
                  <a:gd name="T71" fmla="*/ 736 h 911"/>
                  <a:gd name="T72" fmla="*/ 275 w 939"/>
                  <a:gd name="T73" fmla="*/ 831 h 911"/>
                  <a:gd name="T74" fmla="*/ 344 w 939"/>
                  <a:gd name="T75" fmla="*/ 844 h 911"/>
                  <a:gd name="T76" fmla="*/ 259 w 939"/>
                  <a:gd name="T77" fmla="*/ 907 h 911"/>
                  <a:gd name="T78" fmla="*/ 183 w 939"/>
                  <a:gd name="T79" fmla="*/ 876 h 911"/>
                  <a:gd name="T80" fmla="*/ 93 w 939"/>
                  <a:gd name="T81" fmla="*/ 907 h 911"/>
                  <a:gd name="T82" fmla="*/ 0 w 939"/>
                  <a:gd name="T83" fmla="*/ 839 h 911"/>
                  <a:gd name="T84" fmla="*/ 93 w 939"/>
                  <a:gd name="T85" fmla="*/ 817 h 911"/>
                  <a:gd name="T86" fmla="*/ 108 w 939"/>
                  <a:gd name="T87" fmla="*/ 697 h 911"/>
                  <a:gd name="T88" fmla="*/ 75 w 939"/>
                  <a:gd name="T89" fmla="*/ 461 h 911"/>
                  <a:gd name="T90" fmla="*/ 36 w 939"/>
                  <a:gd name="T91" fmla="*/ 436 h 911"/>
                  <a:gd name="T92" fmla="*/ 94 w 939"/>
                  <a:gd name="T93" fmla="*/ 368 h 911"/>
                  <a:gd name="T94" fmla="*/ 108 w 939"/>
                  <a:gd name="T95" fmla="*/ 146 h 911"/>
                  <a:gd name="T96" fmla="*/ 8 w 939"/>
                  <a:gd name="T97" fmla="*/ 67 h 911"/>
                  <a:gd name="T98" fmla="*/ 0 w 939"/>
                  <a:gd name="T99" fmla="*/ 66 h 911"/>
                  <a:gd name="T100" fmla="*/ 31 w 939"/>
                  <a:gd name="T101" fmla="*/ 18 h 911"/>
                  <a:gd name="T102" fmla="*/ 96 w 939"/>
                  <a:gd name="T103" fmla="*/ 1 h 911"/>
                  <a:gd name="T104" fmla="*/ 173 w 939"/>
                  <a:gd name="T105" fmla="*/ 44 h 911"/>
                  <a:gd name="T106" fmla="*/ 251 w 939"/>
                  <a:gd name="T107" fmla="*/ 0 h 9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939" h="911">
                    <a:moveTo>
                      <a:pt x="251" y="0"/>
                    </a:moveTo>
                    <a:cubicBezTo>
                      <a:pt x="283" y="0"/>
                      <a:pt x="311" y="14"/>
                      <a:pt x="334" y="40"/>
                    </a:cubicBezTo>
                    <a:cubicBezTo>
                      <a:pt x="341" y="50"/>
                      <a:pt x="344" y="57"/>
                      <a:pt x="344" y="63"/>
                    </a:cubicBezTo>
                    <a:cubicBezTo>
                      <a:pt x="344" y="66"/>
                      <a:pt x="343" y="67"/>
                      <a:pt x="342" y="67"/>
                    </a:cubicBezTo>
                    <a:cubicBezTo>
                      <a:pt x="337" y="67"/>
                      <a:pt x="337" y="67"/>
                      <a:pt x="337" y="67"/>
                    </a:cubicBezTo>
                    <a:cubicBezTo>
                      <a:pt x="313" y="67"/>
                      <a:pt x="298" y="71"/>
                      <a:pt x="293" y="80"/>
                    </a:cubicBezTo>
                    <a:cubicBezTo>
                      <a:pt x="292" y="82"/>
                      <a:pt x="292" y="82"/>
                      <a:pt x="292" y="82"/>
                    </a:cubicBezTo>
                    <a:cubicBezTo>
                      <a:pt x="292" y="89"/>
                      <a:pt x="300" y="113"/>
                      <a:pt x="315" y="154"/>
                    </a:cubicBezTo>
                    <a:cubicBezTo>
                      <a:pt x="412" y="427"/>
                      <a:pt x="462" y="567"/>
                      <a:pt x="464" y="573"/>
                    </a:cubicBezTo>
                    <a:cubicBezTo>
                      <a:pt x="578" y="273"/>
                      <a:pt x="636" y="118"/>
                      <a:pt x="639" y="110"/>
                    </a:cubicBezTo>
                    <a:cubicBezTo>
                      <a:pt x="642" y="103"/>
                      <a:pt x="643" y="97"/>
                      <a:pt x="643" y="92"/>
                    </a:cubicBezTo>
                    <a:cubicBezTo>
                      <a:pt x="643" y="79"/>
                      <a:pt x="624" y="71"/>
                      <a:pt x="587" y="68"/>
                    </a:cubicBezTo>
                    <a:cubicBezTo>
                      <a:pt x="579" y="67"/>
                      <a:pt x="570" y="67"/>
                      <a:pt x="560" y="67"/>
                    </a:cubicBezTo>
                    <a:cubicBezTo>
                      <a:pt x="549" y="67"/>
                      <a:pt x="549" y="67"/>
                      <a:pt x="549" y="67"/>
                    </a:cubicBezTo>
                    <a:cubicBezTo>
                      <a:pt x="548" y="67"/>
                      <a:pt x="548" y="67"/>
                      <a:pt x="548" y="66"/>
                    </a:cubicBezTo>
                    <a:cubicBezTo>
                      <a:pt x="548" y="61"/>
                      <a:pt x="548" y="61"/>
                      <a:pt x="548" y="61"/>
                    </a:cubicBezTo>
                    <a:cubicBezTo>
                      <a:pt x="548" y="44"/>
                      <a:pt x="561" y="29"/>
                      <a:pt x="586" y="14"/>
                    </a:cubicBezTo>
                    <a:cubicBezTo>
                      <a:pt x="606" y="5"/>
                      <a:pt x="627" y="0"/>
                      <a:pt x="649" y="0"/>
                    </a:cubicBezTo>
                    <a:cubicBezTo>
                      <a:pt x="653" y="0"/>
                      <a:pt x="653" y="0"/>
                      <a:pt x="653" y="0"/>
                    </a:cubicBezTo>
                    <a:cubicBezTo>
                      <a:pt x="692" y="0"/>
                      <a:pt x="722" y="15"/>
                      <a:pt x="744" y="44"/>
                    </a:cubicBezTo>
                    <a:cubicBezTo>
                      <a:pt x="754" y="27"/>
                      <a:pt x="771" y="14"/>
                      <a:pt x="796" y="5"/>
                    </a:cubicBezTo>
                    <a:cubicBezTo>
                      <a:pt x="807" y="2"/>
                      <a:pt x="817" y="0"/>
                      <a:pt x="827" y="0"/>
                    </a:cubicBezTo>
                    <a:cubicBezTo>
                      <a:pt x="837" y="0"/>
                      <a:pt x="837" y="0"/>
                      <a:pt x="837" y="0"/>
                    </a:cubicBezTo>
                    <a:cubicBezTo>
                      <a:pt x="865" y="0"/>
                      <a:pt x="892" y="10"/>
                      <a:pt x="918" y="28"/>
                    </a:cubicBezTo>
                    <a:cubicBezTo>
                      <a:pt x="931" y="41"/>
                      <a:pt x="938" y="52"/>
                      <a:pt x="939" y="59"/>
                    </a:cubicBezTo>
                    <a:cubicBezTo>
                      <a:pt x="939" y="66"/>
                      <a:pt x="939" y="66"/>
                      <a:pt x="939" y="66"/>
                    </a:cubicBezTo>
                    <a:cubicBezTo>
                      <a:pt x="939" y="67"/>
                      <a:pt x="939" y="67"/>
                      <a:pt x="938" y="67"/>
                    </a:cubicBezTo>
                    <a:cubicBezTo>
                      <a:pt x="932" y="67"/>
                      <a:pt x="932" y="67"/>
                      <a:pt x="932" y="67"/>
                    </a:cubicBezTo>
                    <a:cubicBezTo>
                      <a:pt x="884" y="67"/>
                      <a:pt x="855" y="75"/>
                      <a:pt x="844" y="91"/>
                    </a:cubicBezTo>
                    <a:cubicBezTo>
                      <a:pt x="839" y="98"/>
                      <a:pt x="835" y="111"/>
                      <a:pt x="832" y="132"/>
                    </a:cubicBezTo>
                    <a:cubicBezTo>
                      <a:pt x="832" y="134"/>
                      <a:pt x="832" y="137"/>
                      <a:pt x="831" y="141"/>
                    </a:cubicBezTo>
                    <a:cubicBezTo>
                      <a:pt x="831" y="192"/>
                      <a:pt x="831" y="234"/>
                      <a:pt x="831" y="264"/>
                    </a:cubicBezTo>
                    <a:cubicBezTo>
                      <a:pt x="831" y="266"/>
                      <a:pt x="831" y="266"/>
                      <a:pt x="831" y="266"/>
                    </a:cubicBezTo>
                    <a:cubicBezTo>
                      <a:pt x="831" y="333"/>
                      <a:pt x="839" y="376"/>
                      <a:pt x="854" y="395"/>
                    </a:cubicBezTo>
                    <a:cubicBezTo>
                      <a:pt x="866" y="412"/>
                      <a:pt x="878" y="423"/>
                      <a:pt x="891" y="429"/>
                    </a:cubicBezTo>
                    <a:cubicBezTo>
                      <a:pt x="891" y="431"/>
                      <a:pt x="891" y="431"/>
                      <a:pt x="891" y="431"/>
                    </a:cubicBezTo>
                    <a:cubicBezTo>
                      <a:pt x="882" y="434"/>
                      <a:pt x="871" y="442"/>
                      <a:pt x="859" y="455"/>
                    </a:cubicBezTo>
                    <a:cubicBezTo>
                      <a:pt x="846" y="472"/>
                      <a:pt x="838" y="494"/>
                      <a:pt x="835" y="521"/>
                    </a:cubicBezTo>
                    <a:cubicBezTo>
                      <a:pt x="832" y="545"/>
                      <a:pt x="831" y="575"/>
                      <a:pt x="831" y="609"/>
                    </a:cubicBezTo>
                    <a:cubicBezTo>
                      <a:pt x="831" y="615"/>
                      <a:pt x="831" y="615"/>
                      <a:pt x="831" y="615"/>
                    </a:cubicBezTo>
                    <a:cubicBezTo>
                      <a:pt x="831" y="652"/>
                      <a:pt x="831" y="701"/>
                      <a:pt x="831" y="763"/>
                    </a:cubicBezTo>
                    <a:cubicBezTo>
                      <a:pt x="831" y="778"/>
                      <a:pt x="835" y="792"/>
                      <a:pt x="841" y="808"/>
                    </a:cubicBezTo>
                    <a:cubicBezTo>
                      <a:pt x="846" y="818"/>
                      <a:pt x="856" y="825"/>
                      <a:pt x="872" y="831"/>
                    </a:cubicBezTo>
                    <a:cubicBezTo>
                      <a:pt x="888" y="836"/>
                      <a:pt x="910" y="839"/>
                      <a:pt x="938" y="839"/>
                    </a:cubicBezTo>
                    <a:cubicBezTo>
                      <a:pt x="939" y="840"/>
                      <a:pt x="939" y="840"/>
                      <a:pt x="939" y="840"/>
                    </a:cubicBezTo>
                    <a:cubicBezTo>
                      <a:pt x="939" y="873"/>
                      <a:pt x="919" y="895"/>
                      <a:pt x="880" y="907"/>
                    </a:cubicBezTo>
                    <a:cubicBezTo>
                      <a:pt x="868" y="909"/>
                      <a:pt x="859" y="911"/>
                      <a:pt x="853" y="911"/>
                    </a:cubicBezTo>
                    <a:cubicBezTo>
                      <a:pt x="841" y="911"/>
                      <a:pt x="841" y="911"/>
                      <a:pt x="841" y="911"/>
                    </a:cubicBezTo>
                    <a:cubicBezTo>
                      <a:pt x="809" y="911"/>
                      <a:pt x="781" y="899"/>
                      <a:pt x="757" y="877"/>
                    </a:cubicBezTo>
                    <a:cubicBezTo>
                      <a:pt x="744" y="860"/>
                      <a:pt x="744" y="860"/>
                      <a:pt x="744" y="860"/>
                    </a:cubicBezTo>
                    <a:cubicBezTo>
                      <a:pt x="721" y="893"/>
                      <a:pt x="690" y="910"/>
                      <a:pt x="650" y="910"/>
                    </a:cubicBezTo>
                    <a:cubicBezTo>
                      <a:pt x="612" y="910"/>
                      <a:pt x="581" y="894"/>
                      <a:pt x="556" y="862"/>
                    </a:cubicBezTo>
                    <a:cubicBezTo>
                      <a:pt x="549" y="853"/>
                      <a:pt x="546" y="846"/>
                      <a:pt x="546" y="843"/>
                    </a:cubicBezTo>
                    <a:cubicBezTo>
                      <a:pt x="547" y="840"/>
                      <a:pt x="547" y="839"/>
                      <a:pt x="548" y="839"/>
                    </a:cubicBezTo>
                    <a:cubicBezTo>
                      <a:pt x="549" y="839"/>
                      <a:pt x="549" y="839"/>
                      <a:pt x="549" y="839"/>
                    </a:cubicBezTo>
                    <a:cubicBezTo>
                      <a:pt x="600" y="839"/>
                      <a:pt x="631" y="830"/>
                      <a:pt x="643" y="813"/>
                    </a:cubicBezTo>
                    <a:cubicBezTo>
                      <a:pt x="651" y="799"/>
                      <a:pt x="656" y="780"/>
                      <a:pt x="656" y="756"/>
                    </a:cubicBezTo>
                    <a:cubicBezTo>
                      <a:pt x="656" y="386"/>
                      <a:pt x="656" y="386"/>
                      <a:pt x="656" y="386"/>
                    </a:cubicBezTo>
                    <a:cubicBezTo>
                      <a:pt x="655" y="386"/>
                      <a:pt x="655" y="386"/>
                      <a:pt x="655" y="386"/>
                    </a:cubicBezTo>
                    <a:cubicBezTo>
                      <a:pt x="648" y="404"/>
                      <a:pt x="626" y="453"/>
                      <a:pt x="589" y="534"/>
                    </a:cubicBezTo>
                    <a:cubicBezTo>
                      <a:pt x="546" y="634"/>
                      <a:pt x="525" y="706"/>
                      <a:pt x="525" y="751"/>
                    </a:cubicBezTo>
                    <a:cubicBezTo>
                      <a:pt x="525" y="762"/>
                      <a:pt x="527" y="774"/>
                      <a:pt x="532" y="787"/>
                    </a:cubicBezTo>
                    <a:cubicBezTo>
                      <a:pt x="532" y="787"/>
                      <a:pt x="532" y="787"/>
                      <a:pt x="532" y="787"/>
                    </a:cubicBezTo>
                    <a:cubicBezTo>
                      <a:pt x="495" y="787"/>
                      <a:pt x="467" y="767"/>
                      <a:pt x="446" y="729"/>
                    </a:cubicBezTo>
                    <a:cubicBezTo>
                      <a:pt x="441" y="740"/>
                      <a:pt x="435" y="749"/>
                      <a:pt x="429" y="756"/>
                    </a:cubicBezTo>
                    <a:cubicBezTo>
                      <a:pt x="412" y="774"/>
                      <a:pt x="389" y="784"/>
                      <a:pt x="359" y="784"/>
                    </a:cubicBezTo>
                    <a:cubicBezTo>
                      <a:pt x="359" y="783"/>
                      <a:pt x="359" y="783"/>
                      <a:pt x="359" y="783"/>
                    </a:cubicBezTo>
                    <a:cubicBezTo>
                      <a:pt x="363" y="773"/>
                      <a:pt x="364" y="762"/>
                      <a:pt x="364" y="749"/>
                    </a:cubicBezTo>
                    <a:cubicBezTo>
                      <a:pt x="364" y="695"/>
                      <a:pt x="332" y="598"/>
                      <a:pt x="267" y="457"/>
                    </a:cubicBezTo>
                    <a:cubicBezTo>
                      <a:pt x="253" y="426"/>
                      <a:pt x="244" y="405"/>
                      <a:pt x="240" y="393"/>
                    </a:cubicBezTo>
                    <a:cubicBezTo>
                      <a:pt x="240" y="393"/>
                      <a:pt x="240" y="393"/>
                      <a:pt x="240" y="393"/>
                    </a:cubicBezTo>
                    <a:cubicBezTo>
                      <a:pt x="240" y="736"/>
                      <a:pt x="240" y="736"/>
                      <a:pt x="240" y="736"/>
                    </a:cubicBezTo>
                    <a:cubicBezTo>
                      <a:pt x="240" y="781"/>
                      <a:pt x="244" y="807"/>
                      <a:pt x="253" y="816"/>
                    </a:cubicBezTo>
                    <a:cubicBezTo>
                      <a:pt x="253" y="820"/>
                      <a:pt x="260" y="825"/>
                      <a:pt x="275" y="831"/>
                    </a:cubicBezTo>
                    <a:cubicBezTo>
                      <a:pt x="290" y="836"/>
                      <a:pt x="313" y="839"/>
                      <a:pt x="343" y="839"/>
                    </a:cubicBezTo>
                    <a:cubicBezTo>
                      <a:pt x="344" y="841"/>
                      <a:pt x="344" y="843"/>
                      <a:pt x="344" y="844"/>
                    </a:cubicBezTo>
                    <a:cubicBezTo>
                      <a:pt x="344" y="866"/>
                      <a:pt x="328" y="884"/>
                      <a:pt x="296" y="900"/>
                    </a:cubicBezTo>
                    <a:cubicBezTo>
                      <a:pt x="282" y="905"/>
                      <a:pt x="270" y="907"/>
                      <a:pt x="259" y="907"/>
                    </a:cubicBezTo>
                    <a:cubicBezTo>
                      <a:pt x="248" y="907"/>
                      <a:pt x="248" y="907"/>
                      <a:pt x="248" y="907"/>
                    </a:cubicBezTo>
                    <a:cubicBezTo>
                      <a:pt x="225" y="907"/>
                      <a:pt x="203" y="897"/>
                      <a:pt x="183" y="876"/>
                    </a:cubicBezTo>
                    <a:cubicBezTo>
                      <a:pt x="172" y="860"/>
                      <a:pt x="172" y="860"/>
                      <a:pt x="172" y="860"/>
                    </a:cubicBezTo>
                    <a:cubicBezTo>
                      <a:pt x="151" y="892"/>
                      <a:pt x="125" y="907"/>
                      <a:pt x="93" y="907"/>
                    </a:cubicBezTo>
                    <a:cubicBezTo>
                      <a:pt x="63" y="907"/>
                      <a:pt x="37" y="894"/>
                      <a:pt x="13" y="866"/>
                    </a:cubicBezTo>
                    <a:cubicBezTo>
                      <a:pt x="4" y="852"/>
                      <a:pt x="0" y="843"/>
                      <a:pt x="0" y="839"/>
                    </a:cubicBezTo>
                    <a:cubicBezTo>
                      <a:pt x="1" y="839"/>
                      <a:pt x="1" y="839"/>
                      <a:pt x="1" y="839"/>
                    </a:cubicBezTo>
                    <a:cubicBezTo>
                      <a:pt x="50" y="839"/>
                      <a:pt x="80" y="831"/>
                      <a:pt x="93" y="817"/>
                    </a:cubicBezTo>
                    <a:cubicBezTo>
                      <a:pt x="99" y="808"/>
                      <a:pt x="103" y="798"/>
                      <a:pt x="105" y="787"/>
                    </a:cubicBezTo>
                    <a:cubicBezTo>
                      <a:pt x="107" y="779"/>
                      <a:pt x="108" y="749"/>
                      <a:pt x="108" y="697"/>
                    </a:cubicBezTo>
                    <a:cubicBezTo>
                      <a:pt x="108" y="623"/>
                      <a:pt x="108" y="623"/>
                      <a:pt x="108" y="623"/>
                    </a:cubicBezTo>
                    <a:cubicBezTo>
                      <a:pt x="108" y="537"/>
                      <a:pt x="97" y="483"/>
                      <a:pt x="75" y="461"/>
                    </a:cubicBezTo>
                    <a:cubicBezTo>
                      <a:pt x="66" y="450"/>
                      <a:pt x="52" y="442"/>
                      <a:pt x="36" y="437"/>
                    </a:cubicBezTo>
                    <a:cubicBezTo>
                      <a:pt x="36" y="436"/>
                      <a:pt x="36" y="436"/>
                      <a:pt x="36" y="436"/>
                    </a:cubicBezTo>
                    <a:cubicBezTo>
                      <a:pt x="49" y="429"/>
                      <a:pt x="60" y="421"/>
                      <a:pt x="69" y="412"/>
                    </a:cubicBezTo>
                    <a:cubicBezTo>
                      <a:pt x="82" y="397"/>
                      <a:pt x="91" y="382"/>
                      <a:pt x="94" y="368"/>
                    </a:cubicBezTo>
                    <a:cubicBezTo>
                      <a:pt x="103" y="348"/>
                      <a:pt x="107" y="283"/>
                      <a:pt x="107" y="174"/>
                    </a:cubicBezTo>
                    <a:cubicBezTo>
                      <a:pt x="108" y="171"/>
                      <a:pt x="108" y="161"/>
                      <a:pt x="108" y="146"/>
                    </a:cubicBezTo>
                    <a:cubicBezTo>
                      <a:pt x="108" y="111"/>
                      <a:pt x="98" y="88"/>
                      <a:pt x="79" y="78"/>
                    </a:cubicBezTo>
                    <a:cubicBezTo>
                      <a:pt x="62" y="71"/>
                      <a:pt x="38" y="67"/>
                      <a:pt x="8" y="67"/>
                    </a:cubicBezTo>
                    <a:cubicBezTo>
                      <a:pt x="1" y="67"/>
                      <a:pt x="1" y="67"/>
                      <a:pt x="1" y="67"/>
                    </a:cubicBezTo>
                    <a:cubicBezTo>
                      <a:pt x="0" y="67"/>
                      <a:pt x="0" y="67"/>
                      <a:pt x="0" y="66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4" y="42"/>
                      <a:pt x="15" y="29"/>
                      <a:pt x="31" y="18"/>
                    </a:cubicBezTo>
                    <a:cubicBezTo>
                      <a:pt x="50" y="7"/>
                      <a:pt x="68" y="1"/>
                      <a:pt x="87" y="1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121" y="1"/>
                      <a:pt x="145" y="12"/>
                      <a:pt x="166" y="35"/>
                    </a:cubicBezTo>
                    <a:cubicBezTo>
                      <a:pt x="166" y="36"/>
                      <a:pt x="168" y="39"/>
                      <a:pt x="173" y="44"/>
                    </a:cubicBezTo>
                    <a:cubicBezTo>
                      <a:pt x="173" y="44"/>
                      <a:pt x="173" y="44"/>
                      <a:pt x="173" y="44"/>
                    </a:cubicBezTo>
                    <a:cubicBezTo>
                      <a:pt x="190" y="15"/>
                      <a:pt x="216" y="0"/>
                      <a:pt x="2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9" name="Freeform 41"/>
              <p:cNvSpPr>
                <a:spLocks/>
              </p:cNvSpPr>
              <p:nvPr/>
            </p:nvSpPr>
            <p:spPr bwMode="auto">
              <a:xfrm>
                <a:off x="4863390" y="3117859"/>
                <a:ext cx="316709" cy="454651"/>
              </a:xfrm>
              <a:custGeom>
                <a:avLst/>
                <a:gdLst>
                  <a:gd name="T0" fmla="*/ 363 w 650"/>
                  <a:gd name="T1" fmla="*/ 0 h 933"/>
                  <a:gd name="T2" fmla="*/ 607 w 650"/>
                  <a:gd name="T3" fmla="*/ 18 h 933"/>
                  <a:gd name="T4" fmla="*/ 603 w 650"/>
                  <a:gd name="T5" fmla="*/ 116 h 933"/>
                  <a:gd name="T6" fmla="*/ 604 w 650"/>
                  <a:gd name="T7" fmla="*/ 173 h 933"/>
                  <a:gd name="T8" fmla="*/ 604 w 650"/>
                  <a:gd name="T9" fmla="*/ 179 h 933"/>
                  <a:gd name="T10" fmla="*/ 556 w 650"/>
                  <a:gd name="T11" fmla="*/ 295 h 933"/>
                  <a:gd name="T12" fmla="*/ 514 w 650"/>
                  <a:gd name="T13" fmla="*/ 314 h 933"/>
                  <a:gd name="T14" fmla="*/ 523 w 650"/>
                  <a:gd name="T15" fmla="*/ 217 h 933"/>
                  <a:gd name="T16" fmla="*/ 476 w 650"/>
                  <a:gd name="T17" fmla="*/ 86 h 933"/>
                  <a:gd name="T18" fmla="*/ 311 w 650"/>
                  <a:gd name="T19" fmla="*/ 96 h 933"/>
                  <a:gd name="T20" fmla="*/ 283 w 650"/>
                  <a:gd name="T21" fmla="*/ 189 h 933"/>
                  <a:gd name="T22" fmla="*/ 330 w 650"/>
                  <a:gd name="T23" fmla="*/ 394 h 933"/>
                  <a:gd name="T24" fmla="*/ 478 w 650"/>
                  <a:gd name="T25" fmla="*/ 359 h 933"/>
                  <a:gd name="T26" fmla="*/ 437 w 650"/>
                  <a:gd name="T27" fmla="*/ 441 h 933"/>
                  <a:gd name="T28" fmla="*/ 474 w 650"/>
                  <a:gd name="T29" fmla="*/ 521 h 933"/>
                  <a:gd name="T30" fmla="*/ 473 w 650"/>
                  <a:gd name="T31" fmla="*/ 521 h 933"/>
                  <a:gd name="T32" fmla="*/ 299 w 650"/>
                  <a:gd name="T33" fmla="*/ 486 h 933"/>
                  <a:gd name="T34" fmla="*/ 283 w 650"/>
                  <a:gd name="T35" fmla="*/ 721 h 933"/>
                  <a:gd name="T36" fmla="*/ 358 w 650"/>
                  <a:gd name="T37" fmla="*/ 854 h 933"/>
                  <a:gd name="T38" fmla="*/ 458 w 650"/>
                  <a:gd name="T39" fmla="*/ 832 h 933"/>
                  <a:gd name="T40" fmla="*/ 512 w 650"/>
                  <a:gd name="T41" fmla="*/ 731 h 933"/>
                  <a:gd name="T42" fmla="*/ 501 w 650"/>
                  <a:gd name="T43" fmla="*/ 626 h 933"/>
                  <a:gd name="T44" fmla="*/ 581 w 650"/>
                  <a:gd name="T45" fmla="*/ 696 h 933"/>
                  <a:gd name="T46" fmla="*/ 627 w 650"/>
                  <a:gd name="T47" fmla="*/ 880 h 933"/>
                  <a:gd name="T48" fmla="*/ 627 w 650"/>
                  <a:gd name="T49" fmla="*/ 910 h 933"/>
                  <a:gd name="T50" fmla="*/ 606 w 650"/>
                  <a:gd name="T51" fmla="*/ 911 h 933"/>
                  <a:gd name="T52" fmla="*/ 524 w 650"/>
                  <a:gd name="T53" fmla="*/ 871 h 933"/>
                  <a:gd name="T54" fmla="*/ 460 w 650"/>
                  <a:gd name="T55" fmla="*/ 911 h 933"/>
                  <a:gd name="T56" fmla="*/ 340 w 650"/>
                  <a:gd name="T57" fmla="*/ 933 h 933"/>
                  <a:gd name="T58" fmla="*/ 152 w 650"/>
                  <a:gd name="T59" fmla="*/ 913 h 933"/>
                  <a:gd name="T60" fmla="*/ 94 w 650"/>
                  <a:gd name="T61" fmla="*/ 920 h 933"/>
                  <a:gd name="T62" fmla="*/ 0 w 650"/>
                  <a:gd name="T63" fmla="*/ 858 h 933"/>
                  <a:gd name="T64" fmla="*/ 2 w 650"/>
                  <a:gd name="T65" fmla="*/ 852 h 933"/>
                  <a:gd name="T66" fmla="*/ 107 w 650"/>
                  <a:gd name="T67" fmla="*/ 775 h 933"/>
                  <a:gd name="T68" fmla="*/ 76 w 650"/>
                  <a:gd name="T69" fmla="*/ 472 h 933"/>
                  <a:gd name="T70" fmla="*/ 28 w 650"/>
                  <a:gd name="T71" fmla="*/ 444 h 933"/>
                  <a:gd name="T72" fmla="*/ 98 w 650"/>
                  <a:gd name="T73" fmla="*/ 367 h 933"/>
                  <a:gd name="T74" fmla="*/ 107 w 650"/>
                  <a:gd name="T75" fmla="*/ 162 h 933"/>
                  <a:gd name="T76" fmla="*/ 1 w 650"/>
                  <a:gd name="T77" fmla="*/ 82 h 933"/>
                  <a:gd name="T78" fmla="*/ 0 w 650"/>
                  <a:gd name="T79" fmla="*/ 76 h 933"/>
                  <a:gd name="T80" fmla="*/ 107 w 650"/>
                  <a:gd name="T81" fmla="*/ 14 h 933"/>
                  <a:gd name="T82" fmla="*/ 194 w 650"/>
                  <a:gd name="T83" fmla="*/ 59 h 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50" h="933">
                    <a:moveTo>
                      <a:pt x="348" y="0"/>
                    </a:moveTo>
                    <a:cubicBezTo>
                      <a:pt x="363" y="0"/>
                      <a:pt x="363" y="0"/>
                      <a:pt x="363" y="0"/>
                    </a:cubicBezTo>
                    <a:cubicBezTo>
                      <a:pt x="424" y="0"/>
                      <a:pt x="482" y="17"/>
                      <a:pt x="536" y="52"/>
                    </a:cubicBezTo>
                    <a:cubicBezTo>
                      <a:pt x="558" y="30"/>
                      <a:pt x="581" y="18"/>
                      <a:pt x="607" y="18"/>
                    </a:cubicBezTo>
                    <a:cubicBezTo>
                      <a:pt x="634" y="20"/>
                      <a:pt x="648" y="24"/>
                      <a:pt x="650" y="28"/>
                    </a:cubicBezTo>
                    <a:cubicBezTo>
                      <a:pt x="619" y="60"/>
                      <a:pt x="603" y="89"/>
                      <a:pt x="603" y="116"/>
                    </a:cubicBezTo>
                    <a:cubicBezTo>
                      <a:pt x="604" y="135"/>
                      <a:pt x="604" y="151"/>
                      <a:pt x="604" y="163"/>
                    </a:cubicBezTo>
                    <a:cubicBezTo>
                      <a:pt x="604" y="173"/>
                      <a:pt x="604" y="173"/>
                      <a:pt x="604" y="173"/>
                    </a:cubicBezTo>
                    <a:cubicBezTo>
                      <a:pt x="604" y="176"/>
                      <a:pt x="604" y="176"/>
                      <a:pt x="604" y="176"/>
                    </a:cubicBezTo>
                    <a:cubicBezTo>
                      <a:pt x="604" y="177"/>
                      <a:pt x="604" y="178"/>
                      <a:pt x="604" y="179"/>
                    </a:cubicBezTo>
                    <a:cubicBezTo>
                      <a:pt x="604" y="185"/>
                      <a:pt x="604" y="185"/>
                      <a:pt x="604" y="185"/>
                    </a:cubicBezTo>
                    <a:cubicBezTo>
                      <a:pt x="604" y="235"/>
                      <a:pt x="588" y="271"/>
                      <a:pt x="556" y="295"/>
                    </a:cubicBezTo>
                    <a:cubicBezTo>
                      <a:pt x="543" y="308"/>
                      <a:pt x="530" y="314"/>
                      <a:pt x="515" y="314"/>
                    </a:cubicBezTo>
                    <a:cubicBezTo>
                      <a:pt x="514" y="314"/>
                      <a:pt x="514" y="314"/>
                      <a:pt x="514" y="314"/>
                    </a:cubicBezTo>
                    <a:cubicBezTo>
                      <a:pt x="509" y="309"/>
                      <a:pt x="506" y="303"/>
                      <a:pt x="506" y="295"/>
                    </a:cubicBezTo>
                    <a:cubicBezTo>
                      <a:pt x="506" y="290"/>
                      <a:pt x="512" y="264"/>
                      <a:pt x="523" y="217"/>
                    </a:cubicBezTo>
                    <a:cubicBezTo>
                      <a:pt x="526" y="207"/>
                      <a:pt x="527" y="194"/>
                      <a:pt x="528" y="179"/>
                    </a:cubicBezTo>
                    <a:cubicBezTo>
                      <a:pt x="528" y="138"/>
                      <a:pt x="511" y="107"/>
                      <a:pt x="476" y="86"/>
                    </a:cubicBezTo>
                    <a:cubicBezTo>
                      <a:pt x="453" y="75"/>
                      <a:pt x="427" y="70"/>
                      <a:pt x="399" y="70"/>
                    </a:cubicBezTo>
                    <a:cubicBezTo>
                      <a:pt x="365" y="70"/>
                      <a:pt x="336" y="79"/>
                      <a:pt x="311" y="96"/>
                    </a:cubicBezTo>
                    <a:cubicBezTo>
                      <a:pt x="300" y="104"/>
                      <a:pt x="292" y="117"/>
                      <a:pt x="288" y="135"/>
                    </a:cubicBezTo>
                    <a:cubicBezTo>
                      <a:pt x="285" y="144"/>
                      <a:pt x="283" y="162"/>
                      <a:pt x="283" y="189"/>
                    </a:cubicBezTo>
                    <a:cubicBezTo>
                      <a:pt x="283" y="393"/>
                      <a:pt x="283" y="393"/>
                      <a:pt x="283" y="393"/>
                    </a:cubicBezTo>
                    <a:cubicBezTo>
                      <a:pt x="303" y="394"/>
                      <a:pt x="319" y="394"/>
                      <a:pt x="330" y="394"/>
                    </a:cubicBezTo>
                    <a:cubicBezTo>
                      <a:pt x="350" y="394"/>
                      <a:pt x="350" y="394"/>
                      <a:pt x="350" y="394"/>
                    </a:cubicBezTo>
                    <a:cubicBezTo>
                      <a:pt x="405" y="394"/>
                      <a:pt x="447" y="382"/>
                      <a:pt x="478" y="359"/>
                    </a:cubicBezTo>
                    <a:cubicBezTo>
                      <a:pt x="478" y="359"/>
                      <a:pt x="478" y="360"/>
                      <a:pt x="479" y="360"/>
                    </a:cubicBezTo>
                    <a:cubicBezTo>
                      <a:pt x="479" y="398"/>
                      <a:pt x="465" y="425"/>
                      <a:pt x="437" y="441"/>
                    </a:cubicBezTo>
                    <a:cubicBezTo>
                      <a:pt x="449" y="446"/>
                      <a:pt x="459" y="454"/>
                      <a:pt x="466" y="467"/>
                    </a:cubicBezTo>
                    <a:cubicBezTo>
                      <a:pt x="471" y="479"/>
                      <a:pt x="474" y="497"/>
                      <a:pt x="474" y="521"/>
                    </a:cubicBezTo>
                    <a:cubicBezTo>
                      <a:pt x="474" y="521"/>
                      <a:pt x="474" y="521"/>
                      <a:pt x="474" y="521"/>
                    </a:cubicBezTo>
                    <a:cubicBezTo>
                      <a:pt x="473" y="521"/>
                      <a:pt x="473" y="521"/>
                      <a:pt x="473" y="521"/>
                    </a:cubicBezTo>
                    <a:cubicBezTo>
                      <a:pt x="450" y="505"/>
                      <a:pt x="423" y="495"/>
                      <a:pt x="393" y="491"/>
                    </a:cubicBezTo>
                    <a:cubicBezTo>
                      <a:pt x="373" y="488"/>
                      <a:pt x="342" y="486"/>
                      <a:pt x="299" y="486"/>
                    </a:cubicBezTo>
                    <a:cubicBezTo>
                      <a:pt x="295" y="486"/>
                      <a:pt x="289" y="486"/>
                      <a:pt x="283" y="486"/>
                    </a:cubicBezTo>
                    <a:cubicBezTo>
                      <a:pt x="283" y="721"/>
                      <a:pt x="283" y="721"/>
                      <a:pt x="283" y="721"/>
                    </a:cubicBezTo>
                    <a:cubicBezTo>
                      <a:pt x="283" y="781"/>
                      <a:pt x="288" y="816"/>
                      <a:pt x="298" y="827"/>
                    </a:cubicBezTo>
                    <a:cubicBezTo>
                      <a:pt x="308" y="845"/>
                      <a:pt x="328" y="854"/>
                      <a:pt x="358" y="854"/>
                    </a:cubicBezTo>
                    <a:cubicBezTo>
                      <a:pt x="369" y="854"/>
                      <a:pt x="369" y="854"/>
                      <a:pt x="369" y="854"/>
                    </a:cubicBezTo>
                    <a:cubicBezTo>
                      <a:pt x="394" y="854"/>
                      <a:pt x="424" y="847"/>
                      <a:pt x="458" y="832"/>
                    </a:cubicBezTo>
                    <a:cubicBezTo>
                      <a:pt x="480" y="822"/>
                      <a:pt x="495" y="806"/>
                      <a:pt x="503" y="785"/>
                    </a:cubicBezTo>
                    <a:cubicBezTo>
                      <a:pt x="509" y="770"/>
                      <a:pt x="512" y="752"/>
                      <a:pt x="512" y="731"/>
                    </a:cubicBezTo>
                    <a:cubicBezTo>
                      <a:pt x="512" y="718"/>
                      <a:pt x="508" y="686"/>
                      <a:pt x="502" y="637"/>
                    </a:cubicBezTo>
                    <a:cubicBezTo>
                      <a:pt x="501" y="632"/>
                      <a:pt x="501" y="628"/>
                      <a:pt x="501" y="626"/>
                    </a:cubicBezTo>
                    <a:cubicBezTo>
                      <a:pt x="501" y="613"/>
                      <a:pt x="505" y="606"/>
                      <a:pt x="514" y="606"/>
                    </a:cubicBezTo>
                    <a:cubicBezTo>
                      <a:pt x="548" y="633"/>
                      <a:pt x="570" y="663"/>
                      <a:pt x="581" y="696"/>
                    </a:cubicBezTo>
                    <a:cubicBezTo>
                      <a:pt x="588" y="718"/>
                      <a:pt x="591" y="755"/>
                      <a:pt x="591" y="806"/>
                    </a:cubicBezTo>
                    <a:cubicBezTo>
                      <a:pt x="591" y="825"/>
                      <a:pt x="603" y="850"/>
                      <a:pt x="627" y="880"/>
                    </a:cubicBezTo>
                    <a:cubicBezTo>
                      <a:pt x="631" y="886"/>
                      <a:pt x="639" y="894"/>
                      <a:pt x="650" y="905"/>
                    </a:cubicBezTo>
                    <a:cubicBezTo>
                      <a:pt x="648" y="909"/>
                      <a:pt x="640" y="910"/>
                      <a:pt x="627" y="910"/>
                    </a:cubicBezTo>
                    <a:cubicBezTo>
                      <a:pt x="627" y="911"/>
                      <a:pt x="623" y="911"/>
                      <a:pt x="614" y="911"/>
                    </a:cubicBezTo>
                    <a:cubicBezTo>
                      <a:pt x="606" y="911"/>
                      <a:pt x="606" y="911"/>
                      <a:pt x="606" y="911"/>
                    </a:cubicBezTo>
                    <a:cubicBezTo>
                      <a:pt x="581" y="911"/>
                      <a:pt x="557" y="900"/>
                      <a:pt x="533" y="878"/>
                    </a:cubicBezTo>
                    <a:cubicBezTo>
                      <a:pt x="524" y="871"/>
                      <a:pt x="524" y="871"/>
                      <a:pt x="524" y="871"/>
                    </a:cubicBezTo>
                    <a:cubicBezTo>
                      <a:pt x="524" y="871"/>
                      <a:pt x="524" y="871"/>
                      <a:pt x="524" y="871"/>
                    </a:cubicBezTo>
                    <a:cubicBezTo>
                      <a:pt x="499" y="890"/>
                      <a:pt x="478" y="903"/>
                      <a:pt x="460" y="911"/>
                    </a:cubicBezTo>
                    <a:cubicBezTo>
                      <a:pt x="430" y="926"/>
                      <a:pt x="395" y="933"/>
                      <a:pt x="355" y="933"/>
                    </a:cubicBezTo>
                    <a:cubicBezTo>
                      <a:pt x="340" y="933"/>
                      <a:pt x="340" y="933"/>
                      <a:pt x="340" y="933"/>
                    </a:cubicBezTo>
                    <a:cubicBezTo>
                      <a:pt x="275" y="933"/>
                      <a:pt x="227" y="913"/>
                      <a:pt x="194" y="874"/>
                    </a:cubicBezTo>
                    <a:cubicBezTo>
                      <a:pt x="184" y="892"/>
                      <a:pt x="170" y="905"/>
                      <a:pt x="152" y="913"/>
                    </a:cubicBezTo>
                    <a:cubicBezTo>
                      <a:pt x="137" y="918"/>
                      <a:pt x="122" y="920"/>
                      <a:pt x="108" y="920"/>
                    </a:cubicBezTo>
                    <a:cubicBezTo>
                      <a:pt x="94" y="920"/>
                      <a:pt x="94" y="920"/>
                      <a:pt x="94" y="920"/>
                    </a:cubicBezTo>
                    <a:cubicBezTo>
                      <a:pt x="55" y="920"/>
                      <a:pt x="24" y="900"/>
                      <a:pt x="1" y="860"/>
                    </a:cubicBezTo>
                    <a:cubicBezTo>
                      <a:pt x="0" y="859"/>
                      <a:pt x="0" y="859"/>
                      <a:pt x="0" y="858"/>
                    </a:cubicBezTo>
                    <a:cubicBezTo>
                      <a:pt x="0" y="853"/>
                      <a:pt x="0" y="853"/>
                      <a:pt x="0" y="853"/>
                    </a:cubicBezTo>
                    <a:cubicBezTo>
                      <a:pt x="0" y="852"/>
                      <a:pt x="1" y="852"/>
                      <a:pt x="2" y="852"/>
                    </a:cubicBezTo>
                    <a:cubicBezTo>
                      <a:pt x="53" y="852"/>
                      <a:pt x="84" y="844"/>
                      <a:pt x="95" y="827"/>
                    </a:cubicBezTo>
                    <a:cubicBezTo>
                      <a:pt x="103" y="812"/>
                      <a:pt x="107" y="795"/>
                      <a:pt x="107" y="775"/>
                    </a:cubicBezTo>
                    <a:cubicBezTo>
                      <a:pt x="107" y="619"/>
                      <a:pt x="104" y="534"/>
                      <a:pt x="97" y="520"/>
                    </a:cubicBezTo>
                    <a:cubicBezTo>
                      <a:pt x="93" y="501"/>
                      <a:pt x="86" y="485"/>
                      <a:pt x="76" y="472"/>
                    </a:cubicBezTo>
                    <a:cubicBezTo>
                      <a:pt x="62" y="458"/>
                      <a:pt x="46" y="449"/>
                      <a:pt x="28" y="445"/>
                    </a:cubicBezTo>
                    <a:cubicBezTo>
                      <a:pt x="28" y="444"/>
                      <a:pt x="28" y="444"/>
                      <a:pt x="28" y="444"/>
                    </a:cubicBezTo>
                    <a:cubicBezTo>
                      <a:pt x="41" y="440"/>
                      <a:pt x="53" y="434"/>
                      <a:pt x="64" y="426"/>
                    </a:cubicBezTo>
                    <a:cubicBezTo>
                      <a:pt x="80" y="413"/>
                      <a:pt x="91" y="394"/>
                      <a:pt x="98" y="367"/>
                    </a:cubicBezTo>
                    <a:cubicBezTo>
                      <a:pt x="104" y="346"/>
                      <a:pt x="107" y="291"/>
                      <a:pt x="107" y="203"/>
                    </a:cubicBezTo>
                    <a:cubicBezTo>
                      <a:pt x="107" y="162"/>
                      <a:pt x="107" y="162"/>
                      <a:pt x="107" y="162"/>
                    </a:cubicBezTo>
                    <a:cubicBezTo>
                      <a:pt x="107" y="129"/>
                      <a:pt x="100" y="107"/>
                      <a:pt x="85" y="97"/>
                    </a:cubicBezTo>
                    <a:cubicBezTo>
                      <a:pt x="70" y="87"/>
                      <a:pt x="42" y="82"/>
                      <a:pt x="1" y="82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2" y="52"/>
                      <a:pt x="35" y="33"/>
                      <a:pt x="69" y="20"/>
                    </a:cubicBezTo>
                    <a:cubicBezTo>
                      <a:pt x="83" y="16"/>
                      <a:pt x="96" y="14"/>
                      <a:pt x="107" y="14"/>
                    </a:cubicBezTo>
                    <a:cubicBezTo>
                      <a:pt x="111" y="14"/>
                      <a:pt x="111" y="14"/>
                      <a:pt x="111" y="14"/>
                    </a:cubicBezTo>
                    <a:cubicBezTo>
                      <a:pt x="147" y="14"/>
                      <a:pt x="175" y="29"/>
                      <a:pt x="194" y="59"/>
                    </a:cubicBezTo>
                    <a:cubicBezTo>
                      <a:pt x="223" y="20"/>
                      <a:pt x="274" y="0"/>
                      <a:pt x="3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0" name="Freeform 42"/>
              <p:cNvSpPr>
                <a:spLocks noEditPoints="1"/>
              </p:cNvSpPr>
              <p:nvPr/>
            </p:nvSpPr>
            <p:spPr bwMode="auto">
              <a:xfrm>
                <a:off x="5178656" y="3117446"/>
                <a:ext cx="350319" cy="450115"/>
              </a:xfrm>
              <a:custGeom>
                <a:avLst/>
                <a:gdLst>
                  <a:gd name="T0" fmla="*/ 386 w 719"/>
                  <a:gd name="T1" fmla="*/ 0 h 924"/>
                  <a:gd name="T2" fmla="*/ 624 w 719"/>
                  <a:gd name="T3" fmla="*/ 175 h 924"/>
                  <a:gd name="T4" fmla="*/ 663 w 719"/>
                  <a:gd name="T5" fmla="*/ 230 h 924"/>
                  <a:gd name="T6" fmla="*/ 623 w 719"/>
                  <a:gd name="T7" fmla="*/ 286 h 924"/>
                  <a:gd name="T8" fmla="*/ 502 w 719"/>
                  <a:gd name="T9" fmla="*/ 423 h 924"/>
                  <a:gd name="T10" fmla="*/ 558 w 719"/>
                  <a:gd name="T11" fmla="*/ 441 h 924"/>
                  <a:gd name="T12" fmla="*/ 634 w 719"/>
                  <a:gd name="T13" fmla="*/ 560 h 924"/>
                  <a:gd name="T14" fmla="*/ 657 w 719"/>
                  <a:gd name="T15" fmla="*/ 837 h 924"/>
                  <a:gd name="T16" fmla="*/ 719 w 719"/>
                  <a:gd name="T17" fmla="*/ 852 h 924"/>
                  <a:gd name="T18" fmla="*/ 683 w 719"/>
                  <a:gd name="T19" fmla="*/ 898 h 924"/>
                  <a:gd name="T20" fmla="*/ 553 w 719"/>
                  <a:gd name="T21" fmla="*/ 873 h 924"/>
                  <a:gd name="T22" fmla="*/ 461 w 719"/>
                  <a:gd name="T23" fmla="*/ 924 h 924"/>
                  <a:gd name="T24" fmla="*/ 460 w 719"/>
                  <a:gd name="T25" fmla="*/ 584 h 924"/>
                  <a:gd name="T26" fmla="*/ 329 w 719"/>
                  <a:gd name="T27" fmla="*/ 486 h 924"/>
                  <a:gd name="T28" fmla="*/ 283 w 719"/>
                  <a:gd name="T29" fmla="*/ 771 h 924"/>
                  <a:gd name="T30" fmla="*/ 391 w 719"/>
                  <a:gd name="T31" fmla="*/ 851 h 924"/>
                  <a:gd name="T32" fmla="*/ 392 w 719"/>
                  <a:gd name="T33" fmla="*/ 859 h 924"/>
                  <a:gd name="T34" fmla="*/ 290 w 719"/>
                  <a:gd name="T35" fmla="*/ 924 h 924"/>
                  <a:gd name="T36" fmla="*/ 107 w 719"/>
                  <a:gd name="T37" fmla="*/ 924 h 924"/>
                  <a:gd name="T38" fmla="*/ 0 w 719"/>
                  <a:gd name="T39" fmla="*/ 859 h 924"/>
                  <a:gd name="T40" fmla="*/ 0 w 719"/>
                  <a:gd name="T41" fmla="*/ 851 h 924"/>
                  <a:gd name="T42" fmla="*/ 107 w 719"/>
                  <a:gd name="T43" fmla="*/ 758 h 924"/>
                  <a:gd name="T44" fmla="*/ 108 w 719"/>
                  <a:gd name="T45" fmla="*/ 594 h 924"/>
                  <a:gd name="T46" fmla="*/ 108 w 719"/>
                  <a:gd name="T47" fmla="*/ 582 h 924"/>
                  <a:gd name="T48" fmla="*/ 56 w 719"/>
                  <a:gd name="T49" fmla="*/ 430 h 924"/>
                  <a:gd name="T50" fmla="*/ 94 w 719"/>
                  <a:gd name="T51" fmla="*/ 398 h 924"/>
                  <a:gd name="T52" fmla="*/ 108 w 719"/>
                  <a:gd name="T53" fmla="*/ 306 h 924"/>
                  <a:gd name="T54" fmla="*/ 108 w 719"/>
                  <a:gd name="T55" fmla="*/ 294 h 924"/>
                  <a:gd name="T56" fmla="*/ 86 w 719"/>
                  <a:gd name="T57" fmla="*/ 98 h 924"/>
                  <a:gd name="T58" fmla="*/ 0 w 719"/>
                  <a:gd name="T59" fmla="*/ 81 h 924"/>
                  <a:gd name="T60" fmla="*/ 24 w 719"/>
                  <a:gd name="T61" fmla="*/ 41 h 924"/>
                  <a:gd name="T62" fmla="*/ 194 w 719"/>
                  <a:gd name="T63" fmla="*/ 60 h 924"/>
                  <a:gd name="T64" fmla="*/ 372 w 719"/>
                  <a:gd name="T65" fmla="*/ 0 h 924"/>
                  <a:gd name="T66" fmla="*/ 283 w 719"/>
                  <a:gd name="T67" fmla="*/ 393 h 924"/>
                  <a:gd name="T68" fmla="*/ 445 w 719"/>
                  <a:gd name="T69" fmla="*/ 341 h 924"/>
                  <a:gd name="T70" fmla="*/ 456 w 719"/>
                  <a:gd name="T71" fmla="*/ 189 h 924"/>
                  <a:gd name="T72" fmla="*/ 362 w 719"/>
                  <a:gd name="T73" fmla="*/ 83 h 924"/>
                  <a:gd name="T74" fmla="*/ 283 w 719"/>
                  <a:gd name="T75" fmla="*/ 170 h 9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19" h="924">
                    <a:moveTo>
                      <a:pt x="372" y="0"/>
                    </a:moveTo>
                    <a:cubicBezTo>
                      <a:pt x="386" y="0"/>
                      <a:pt x="386" y="0"/>
                      <a:pt x="386" y="0"/>
                    </a:cubicBezTo>
                    <a:cubicBezTo>
                      <a:pt x="478" y="0"/>
                      <a:pt x="546" y="30"/>
                      <a:pt x="590" y="90"/>
                    </a:cubicBezTo>
                    <a:cubicBezTo>
                      <a:pt x="604" y="108"/>
                      <a:pt x="615" y="136"/>
                      <a:pt x="624" y="175"/>
                    </a:cubicBezTo>
                    <a:cubicBezTo>
                      <a:pt x="632" y="200"/>
                      <a:pt x="642" y="217"/>
                      <a:pt x="656" y="227"/>
                    </a:cubicBezTo>
                    <a:cubicBezTo>
                      <a:pt x="660" y="229"/>
                      <a:pt x="662" y="230"/>
                      <a:pt x="663" y="230"/>
                    </a:cubicBezTo>
                    <a:cubicBezTo>
                      <a:pt x="663" y="230"/>
                      <a:pt x="663" y="230"/>
                      <a:pt x="663" y="230"/>
                    </a:cubicBezTo>
                    <a:cubicBezTo>
                      <a:pt x="647" y="239"/>
                      <a:pt x="634" y="258"/>
                      <a:pt x="623" y="286"/>
                    </a:cubicBezTo>
                    <a:cubicBezTo>
                      <a:pt x="610" y="321"/>
                      <a:pt x="601" y="344"/>
                      <a:pt x="595" y="356"/>
                    </a:cubicBezTo>
                    <a:cubicBezTo>
                      <a:pt x="573" y="387"/>
                      <a:pt x="542" y="409"/>
                      <a:pt x="502" y="423"/>
                    </a:cubicBezTo>
                    <a:cubicBezTo>
                      <a:pt x="502" y="424"/>
                      <a:pt x="502" y="424"/>
                      <a:pt x="502" y="424"/>
                    </a:cubicBezTo>
                    <a:cubicBezTo>
                      <a:pt x="524" y="429"/>
                      <a:pt x="542" y="434"/>
                      <a:pt x="558" y="441"/>
                    </a:cubicBezTo>
                    <a:cubicBezTo>
                      <a:pt x="575" y="448"/>
                      <a:pt x="591" y="460"/>
                      <a:pt x="607" y="477"/>
                    </a:cubicBezTo>
                    <a:cubicBezTo>
                      <a:pt x="625" y="497"/>
                      <a:pt x="634" y="525"/>
                      <a:pt x="634" y="560"/>
                    </a:cubicBezTo>
                    <a:cubicBezTo>
                      <a:pt x="634" y="756"/>
                      <a:pt x="634" y="756"/>
                      <a:pt x="634" y="756"/>
                    </a:cubicBezTo>
                    <a:cubicBezTo>
                      <a:pt x="634" y="799"/>
                      <a:pt x="642" y="826"/>
                      <a:pt x="657" y="837"/>
                    </a:cubicBezTo>
                    <a:cubicBezTo>
                      <a:pt x="669" y="846"/>
                      <a:pt x="689" y="851"/>
                      <a:pt x="718" y="851"/>
                    </a:cubicBezTo>
                    <a:cubicBezTo>
                      <a:pt x="719" y="852"/>
                      <a:pt x="719" y="852"/>
                      <a:pt x="719" y="852"/>
                    </a:cubicBezTo>
                    <a:cubicBezTo>
                      <a:pt x="719" y="861"/>
                      <a:pt x="719" y="861"/>
                      <a:pt x="719" y="861"/>
                    </a:cubicBezTo>
                    <a:cubicBezTo>
                      <a:pt x="711" y="875"/>
                      <a:pt x="699" y="888"/>
                      <a:pt x="683" y="898"/>
                    </a:cubicBezTo>
                    <a:cubicBezTo>
                      <a:pt x="666" y="909"/>
                      <a:pt x="647" y="915"/>
                      <a:pt x="629" y="915"/>
                    </a:cubicBezTo>
                    <a:cubicBezTo>
                      <a:pt x="601" y="915"/>
                      <a:pt x="576" y="901"/>
                      <a:pt x="553" y="873"/>
                    </a:cubicBezTo>
                    <a:cubicBezTo>
                      <a:pt x="539" y="894"/>
                      <a:pt x="519" y="909"/>
                      <a:pt x="493" y="918"/>
                    </a:cubicBezTo>
                    <a:cubicBezTo>
                      <a:pt x="480" y="922"/>
                      <a:pt x="470" y="924"/>
                      <a:pt x="461" y="924"/>
                    </a:cubicBezTo>
                    <a:cubicBezTo>
                      <a:pt x="460" y="922"/>
                      <a:pt x="460" y="922"/>
                      <a:pt x="460" y="922"/>
                    </a:cubicBezTo>
                    <a:cubicBezTo>
                      <a:pt x="460" y="584"/>
                      <a:pt x="460" y="584"/>
                      <a:pt x="460" y="584"/>
                    </a:cubicBezTo>
                    <a:cubicBezTo>
                      <a:pt x="460" y="536"/>
                      <a:pt x="452" y="508"/>
                      <a:pt x="437" y="501"/>
                    </a:cubicBezTo>
                    <a:cubicBezTo>
                      <a:pt x="428" y="491"/>
                      <a:pt x="393" y="486"/>
                      <a:pt x="329" y="486"/>
                    </a:cubicBezTo>
                    <a:cubicBezTo>
                      <a:pt x="283" y="486"/>
                      <a:pt x="283" y="486"/>
                      <a:pt x="283" y="486"/>
                    </a:cubicBezTo>
                    <a:cubicBezTo>
                      <a:pt x="283" y="771"/>
                      <a:pt x="283" y="771"/>
                      <a:pt x="283" y="771"/>
                    </a:cubicBezTo>
                    <a:cubicBezTo>
                      <a:pt x="283" y="805"/>
                      <a:pt x="291" y="828"/>
                      <a:pt x="308" y="838"/>
                    </a:cubicBezTo>
                    <a:cubicBezTo>
                      <a:pt x="325" y="847"/>
                      <a:pt x="353" y="851"/>
                      <a:pt x="391" y="851"/>
                    </a:cubicBezTo>
                    <a:cubicBezTo>
                      <a:pt x="392" y="852"/>
                      <a:pt x="392" y="852"/>
                      <a:pt x="392" y="852"/>
                    </a:cubicBezTo>
                    <a:cubicBezTo>
                      <a:pt x="392" y="859"/>
                      <a:pt x="392" y="859"/>
                      <a:pt x="392" y="859"/>
                    </a:cubicBezTo>
                    <a:cubicBezTo>
                      <a:pt x="384" y="879"/>
                      <a:pt x="370" y="896"/>
                      <a:pt x="349" y="908"/>
                    </a:cubicBezTo>
                    <a:cubicBezTo>
                      <a:pt x="330" y="918"/>
                      <a:pt x="310" y="924"/>
                      <a:pt x="290" y="924"/>
                    </a:cubicBezTo>
                    <a:cubicBezTo>
                      <a:pt x="251" y="924"/>
                      <a:pt x="219" y="907"/>
                      <a:pt x="193" y="873"/>
                    </a:cubicBezTo>
                    <a:cubicBezTo>
                      <a:pt x="173" y="907"/>
                      <a:pt x="144" y="924"/>
                      <a:pt x="107" y="924"/>
                    </a:cubicBezTo>
                    <a:cubicBezTo>
                      <a:pt x="71" y="924"/>
                      <a:pt x="38" y="907"/>
                      <a:pt x="9" y="873"/>
                    </a:cubicBezTo>
                    <a:cubicBezTo>
                      <a:pt x="3" y="866"/>
                      <a:pt x="0" y="861"/>
                      <a:pt x="0" y="859"/>
                    </a:cubicBezTo>
                    <a:cubicBezTo>
                      <a:pt x="0" y="852"/>
                      <a:pt x="0" y="852"/>
                      <a:pt x="0" y="852"/>
                    </a:cubicBezTo>
                    <a:cubicBezTo>
                      <a:pt x="0" y="851"/>
                      <a:pt x="0" y="851"/>
                      <a:pt x="0" y="851"/>
                    </a:cubicBezTo>
                    <a:cubicBezTo>
                      <a:pt x="49" y="851"/>
                      <a:pt x="80" y="844"/>
                      <a:pt x="92" y="829"/>
                    </a:cubicBezTo>
                    <a:cubicBezTo>
                      <a:pt x="102" y="818"/>
                      <a:pt x="107" y="795"/>
                      <a:pt x="107" y="758"/>
                    </a:cubicBezTo>
                    <a:cubicBezTo>
                      <a:pt x="107" y="758"/>
                      <a:pt x="107" y="706"/>
                      <a:pt x="108" y="601"/>
                    </a:cubicBezTo>
                    <a:cubicBezTo>
                      <a:pt x="108" y="600"/>
                      <a:pt x="108" y="598"/>
                      <a:pt x="108" y="594"/>
                    </a:cubicBezTo>
                    <a:cubicBezTo>
                      <a:pt x="108" y="592"/>
                      <a:pt x="108" y="589"/>
                      <a:pt x="108" y="585"/>
                    </a:cubicBezTo>
                    <a:cubicBezTo>
                      <a:pt x="108" y="582"/>
                      <a:pt x="108" y="582"/>
                      <a:pt x="108" y="582"/>
                    </a:cubicBezTo>
                    <a:cubicBezTo>
                      <a:pt x="108" y="507"/>
                      <a:pt x="99" y="462"/>
                      <a:pt x="81" y="446"/>
                    </a:cubicBezTo>
                    <a:cubicBezTo>
                      <a:pt x="73" y="437"/>
                      <a:pt x="65" y="432"/>
                      <a:pt x="56" y="430"/>
                    </a:cubicBezTo>
                    <a:cubicBezTo>
                      <a:pt x="56" y="428"/>
                      <a:pt x="56" y="428"/>
                      <a:pt x="56" y="428"/>
                    </a:cubicBezTo>
                    <a:cubicBezTo>
                      <a:pt x="74" y="423"/>
                      <a:pt x="86" y="412"/>
                      <a:pt x="94" y="398"/>
                    </a:cubicBezTo>
                    <a:cubicBezTo>
                      <a:pt x="103" y="381"/>
                      <a:pt x="108" y="351"/>
                      <a:pt x="108" y="309"/>
                    </a:cubicBezTo>
                    <a:cubicBezTo>
                      <a:pt x="108" y="306"/>
                      <a:pt x="108" y="306"/>
                      <a:pt x="108" y="306"/>
                    </a:cubicBezTo>
                    <a:cubicBezTo>
                      <a:pt x="108" y="302"/>
                      <a:pt x="108" y="300"/>
                      <a:pt x="108" y="300"/>
                    </a:cubicBezTo>
                    <a:cubicBezTo>
                      <a:pt x="108" y="299"/>
                      <a:pt x="108" y="297"/>
                      <a:pt x="108" y="294"/>
                    </a:cubicBezTo>
                    <a:cubicBezTo>
                      <a:pt x="108" y="184"/>
                      <a:pt x="106" y="130"/>
                      <a:pt x="103" y="130"/>
                    </a:cubicBezTo>
                    <a:cubicBezTo>
                      <a:pt x="102" y="119"/>
                      <a:pt x="96" y="108"/>
                      <a:pt x="86" y="98"/>
                    </a:cubicBezTo>
                    <a:cubicBezTo>
                      <a:pt x="71" y="88"/>
                      <a:pt x="42" y="83"/>
                      <a:pt x="0" y="83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3" y="61"/>
                      <a:pt x="11" y="50"/>
                      <a:pt x="24" y="41"/>
                    </a:cubicBezTo>
                    <a:cubicBezTo>
                      <a:pt x="47" y="25"/>
                      <a:pt x="72" y="18"/>
                      <a:pt x="101" y="18"/>
                    </a:cubicBezTo>
                    <a:cubicBezTo>
                      <a:pt x="138" y="18"/>
                      <a:pt x="169" y="32"/>
                      <a:pt x="194" y="60"/>
                    </a:cubicBezTo>
                    <a:cubicBezTo>
                      <a:pt x="205" y="46"/>
                      <a:pt x="217" y="36"/>
                      <a:pt x="231" y="30"/>
                    </a:cubicBezTo>
                    <a:cubicBezTo>
                      <a:pt x="270" y="10"/>
                      <a:pt x="317" y="0"/>
                      <a:pt x="372" y="0"/>
                    </a:cubicBezTo>
                    <a:close/>
                    <a:moveTo>
                      <a:pt x="283" y="170"/>
                    </a:moveTo>
                    <a:cubicBezTo>
                      <a:pt x="283" y="393"/>
                      <a:pt x="283" y="393"/>
                      <a:pt x="283" y="393"/>
                    </a:cubicBezTo>
                    <a:cubicBezTo>
                      <a:pt x="332" y="393"/>
                      <a:pt x="332" y="393"/>
                      <a:pt x="332" y="393"/>
                    </a:cubicBezTo>
                    <a:cubicBezTo>
                      <a:pt x="396" y="393"/>
                      <a:pt x="434" y="376"/>
                      <a:pt x="445" y="341"/>
                    </a:cubicBezTo>
                    <a:cubicBezTo>
                      <a:pt x="452" y="323"/>
                      <a:pt x="456" y="302"/>
                      <a:pt x="456" y="278"/>
                    </a:cubicBezTo>
                    <a:cubicBezTo>
                      <a:pt x="456" y="189"/>
                      <a:pt x="456" y="189"/>
                      <a:pt x="456" y="189"/>
                    </a:cubicBezTo>
                    <a:cubicBezTo>
                      <a:pt x="456" y="139"/>
                      <a:pt x="442" y="106"/>
                      <a:pt x="412" y="92"/>
                    </a:cubicBezTo>
                    <a:cubicBezTo>
                      <a:pt x="399" y="86"/>
                      <a:pt x="382" y="83"/>
                      <a:pt x="362" y="83"/>
                    </a:cubicBezTo>
                    <a:cubicBezTo>
                      <a:pt x="327" y="83"/>
                      <a:pt x="304" y="92"/>
                      <a:pt x="294" y="111"/>
                    </a:cubicBezTo>
                    <a:cubicBezTo>
                      <a:pt x="287" y="125"/>
                      <a:pt x="283" y="145"/>
                      <a:pt x="283" y="17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1" name="Freeform 43"/>
              <p:cNvSpPr>
                <a:spLocks noEditPoints="1"/>
              </p:cNvSpPr>
              <p:nvPr/>
            </p:nvSpPr>
            <p:spPr bwMode="auto">
              <a:xfrm>
                <a:off x="5529799" y="3117446"/>
                <a:ext cx="350319" cy="450115"/>
              </a:xfrm>
              <a:custGeom>
                <a:avLst/>
                <a:gdLst>
                  <a:gd name="T0" fmla="*/ 387 w 719"/>
                  <a:gd name="T1" fmla="*/ 0 h 924"/>
                  <a:gd name="T2" fmla="*/ 624 w 719"/>
                  <a:gd name="T3" fmla="*/ 175 h 924"/>
                  <a:gd name="T4" fmla="*/ 663 w 719"/>
                  <a:gd name="T5" fmla="*/ 230 h 924"/>
                  <a:gd name="T6" fmla="*/ 623 w 719"/>
                  <a:gd name="T7" fmla="*/ 286 h 924"/>
                  <a:gd name="T8" fmla="*/ 502 w 719"/>
                  <a:gd name="T9" fmla="*/ 423 h 924"/>
                  <a:gd name="T10" fmla="*/ 558 w 719"/>
                  <a:gd name="T11" fmla="*/ 441 h 924"/>
                  <a:gd name="T12" fmla="*/ 634 w 719"/>
                  <a:gd name="T13" fmla="*/ 560 h 924"/>
                  <a:gd name="T14" fmla="*/ 657 w 719"/>
                  <a:gd name="T15" fmla="*/ 837 h 924"/>
                  <a:gd name="T16" fmla="*/ 719 w 719"/>
                  <a:gd name="T17" fmla="*/ 852 h 924"/>
                  <a:gd name="T18" fmla="*/ 683 w 719"/>
                  <a:gd name="T19" fmla="*/ 898 h 924"/>
                  <a:gd name="T20" fmla="*/ 554 w 719"/>
                  <a:gd name="T21" fmla="*/ 873 h 924"/>
                  <a:gd name="T22" fmla="*/ 461 w 719"/>
                  <a:gd name="T23" fmla="*/ 924 h 924"/>
                  <a:gd name="T24" fmla="*/ 460 w 719"/>
                  <a:gd name="T25" fmla="*/ 584 h 924"/>
                  <a:gd name="T26" fmla="*/ 330 w 719"/>
                  <a:gd name="T27" fmla="*/ 486 h 924"/>
                  <a:gd name="T28" fmla="*/ 283 w 719"/>
                  <a:gd name="T29" fmla="*/ 771 h 924"/>
                  <a:gd name="T30" fmla="*/ 391 w 719"/>
                  <a:gd name="T31" fmla="*/ 851 h 924"/>
                  <a:gd name="T32" fmla="*/ 392 w 719"/>
                  <a:gd name="T33" fmla="*/ 859 h 924"/>
                  <a:gd name="T34" fmla="*/ 290 w 719"/>
                  <a:gd name="T35" fmla="*/ 924 h 924"/>
                  <a:gd name="T36" fmla="*/ 107 w 719"/>
                  <a:gd name="T37" fmla="*/ 924 h 924"/>
                  <a:gd name="T38" fmla="*/ 0 w 719"/>
                  <a:gd name="T39" fmla="*/ 859 h 924"/>
                  <a:gd name="T40" fmla="*/ 0 w 719"/>
                  <a:gd name="T41" fmla="*/ 851 h 924"/>
                  <a:gd name="T42" fmla="*/ 107 w 719"/>
                  <a:gd name="T43" fmla="*/ 758 h 924"/>
                  <a:gd name="T44" fmla="*/ 109 w 719"/>
                  <a:gd name="T45" fmla="*/ 594 h 924"/>
                  <a:gd name="T46" fmla="*/ 108 w 719"/>
                  <a:gd name="T47" fmla="*/ 582 h 924"/>
                  <a:gd name="T48" fmla="*/ 56 w 719"/>
                  <a:gd name="T49" fmla="*/ 430 h 924"/>
                  <a:gd name="T50" fmla="*/ 95 w 719"/>
                  <a:gd name="T51" fmla="*/ 398 h 924"/>
                  <a:gd name="T52" fmla="*/ 108 w 719"/>
                  <a:gd name="T53" fmla="*/ 306 h 924"/>
                  <a:gd name="T54" fmla="*/ 108 w 719"/>
                  <a:gd name="T55" fmla="*/ 294 h 924"/>
                  <a:gd name="T56" fmla="*/ 86 w 719"/>
                  <a:gd name="T57" fmla="*/ 98 h 924"/>
                  <a:gd name="T58" fmla="*/ 0 w 719"/>
                  <a:gd name="T59" fmla="*/ 81 h 924"/>
                  <a:gd name="T60" fmla="*/ 25 w 719"/>
                  <a:gd name="T61" fmla="*/ 41 h 924"/>
                  <a:gd name="T62" fmla="*/ 194 w 719"/>
                  <a:gd name="T63" fmla="*/ 60 h 924"/>
                  <a:gd name="T64" fmla="*/ 372 w 719"/>
                  <a:gd name="T65" fmla="*/ 0 h 924"/>
                  <a:gd name="T66" fmla="*/ 283 w 719"/>
                  <a:gd name="T67" fmla="*/ 393 h 924"/>
                  <a:gd name="T68" fmla="*/ 445 w 719"/>
                  <a:gd name="T69" fmla="*/ 341 h 924"/>
                  <a:gd name="T70" fmla="*/ 457 w 719"/>
                  <a:gd name="T71" fmla="*/ 189 h 924"/>
                  <a:gd name="T72" fmla="*/ 363 w 719"/>
                  <a:gd name="T73" fmla="*/ 83 h 924"/>
                  <a:gd name="T74" fmla="*/ 283 w 719"/>
                  <a:gd name="T75" fmla="*/ 170 h 9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19" h="924">
                    <a:moveTo>
                      <a:pt x="372" y="0"/>
                    </a:moveTo>
                    <a:cubicBezTo>
                      <a:pt x="387" y="0"/>
                      <a:pt x="387" y="0"/>
                      <a:pt x="387" y="0"/>
                    </a:cubicBezTo>
                    <a:cubicBezTo>
                      <a:pt x="478" y="0"/>
                      <a:pt x="546" y="30"/>
                      <a:pt x="590" y="90"/>
                    </a:cubicBezTo>
                    <a:cubicBezTo>
                      <a:pt x="604" y="108"/>
                      <a:pt x="615" y="136"/>
                      <a:pt x="624" y="175"/>
                    </a:cubicBezTo>
                    <a:cubicBezTo>
                      <a:pt x="632" y="200"/>
                      <a:pt x="643" y="217"/>
                      <a:pt x="656" y="227"/>
                    </a:cubicBezTo>
                    <a:cubicBezTo>
                      <a:pt x="660" y="229"/>
                      <a:pt x="663" y="230"/>
                      <a:pt x="663" y="230"/>
                    </a:cubicBezTo>
                    <a:cubicBezTo>
                      <a:pt x="663" y="230"/>
                      <a:pt x="663" y="230"/>
                      <a:pt x="663" y="230"/>
                    </a:cubicBezTo>
                    <a:cubicBezTo>
                      <a:pt x="647" y="239"/>
                      <a:pt x="634" y="258"/>
                      <a:pt x="623" y="286"/>
                    </a:cubicBezTo>
                    <a:cubicBezTo>
                      <a:pt x="610" y="321"/>
                      <a:pt x="601" y="344"/>
                      <a:pt x="595" y="356"/>
                    </a:cubicBezTo>
                    <a:cubicBezTo>
                      <a:pt x="573" y="387"/>
                      <a:pt x="542" y="409"/>
                      <a:pt x="502" y="423"/>
                    </a:cubicBezTo>
                    <a:cubicBezTo>
                      <a:pt x="502" y="424"/>
                      <a:pt x="502" y="424"/>
                      <a:pt x="502" y="424"/>
                    </a:cubicBezTo>
                    <a:cubicBezTo>
                      <a:pt x="524" y="429"/>
                      <a:pt x="542" y="434"/>
                      <a:pt x="558" y="441"/>
                    </a:cubicBezTo>
                    <a:cubicBezTo>
                      <a:pt x="575" y="448"/>
                      <a:pt x="591" y="460"/>
                      <a:pt x="607" y="477"/>
                    </a:cubicBezTo>
                    <a:cubicBezTo>
                      <a:pt x="625" y="497"/>
                      <a:pt x="634" y="525"/>
                      <a:pt x="634" y="560"/>
                    </a:cubicBezTo>
                    <a:cubicBezTo>
                      <a:pt x="634" y="756"/>
                      <a:pt x="634" y="756"/>
                      <a:pt x="634" y="756"/>
                    </a:cubicBezTo>
                    <a:cubicBezTo>
                      <a:pt x="634" y="799"/>
                      <a:pt x="642" y="826"/>
                      <a:pt x="657" y="837"/>
                    </a:cubicBezTo>
                    <a:cubicBezTo>
                      <a:pt x="669" y="846"/>
                      <a:pt x="689" y="851"/>
                      <a:pt x="718" y="851"/>
                    </a:cubicBezTo>
                    <a:cubicBezTo>
                      <a:pt x="719" y="852"/>
                      <a:pt x="719" y="852"/>
                      <a:pt x="719" y="852"/>
                    </a:cubicBezTo>
                    <a:cubicBezTo>
                      <a:pt x="719" y="861"/>
                      <a:pt x="719" y="861"/>
                      <a:pt x="719" y="861"/>
                    </a:cubicBezTo>
                    <a:cubicBezTo>
                      <a:pt x="711" y="875"/>
                      <a:pt x="699" y="888"/>
                      <a:pt x="683" y="898"/>
                    </a:cubicBezTo>
                    <a:cubicBezTo>
                      <a:pt x="666" y="909"/>
                      <a:pt x="648" y="915"/>
                      <a:pt x="629" y="915"/>
                    </a:cubicBezTo>
                    <a:cubicBezTo>
                      <a:pt x="601" y="915"/>
                      <a:pt x="576" y="901"/>
                      <a:pt x="554" y="873"/>
                    </a:cubicBezTo>
                    <a:cubicBezTo>
                      <a:pt x="539" y="894"/>
                      <a:pt x="519" y="909"/>
                      <a:pt x="493" y="918"/>
                    </a:cubicBezTo>
                    <a:cubicBezTo>
                      <a:pt x="481" y="922"/>
                      <a:pt x="470" y="924"/>
                      <a:pt x="461" y="924"/>
                    </a:cubicBezTo>
                    <a:cubicBezTo>
                      <a:pt x="460" y="922"/>
                      <a:pt x="460" y="922"/>
                      <a:pt x="460" y="922"/>
                    </a:cubicBezTo>
                    <a:cubicBezTo>
                      <a:pt x="460" y="584"/>
                      <a:pt x="460" y="584"/>
                      <a:pt x="460" y="584"/>
                    </a:cubicBezTo>
                    <a:cubicBezTo>
                      <a:pt x="460" y="536"/>
                      <a:pt x="452" y="508"/>
                      <a:pt x="437" y="501"/>
                    </a:cubicBezTo>
                    <a:cubicBezTo>
                      <a:pt x="429" y="491"/>
                      <a:pt x="393" y="486"/>
                      <a:pt x="330" y="486"/>
                    </a:cubicBezTo>
                    <a:cubicBezTo>
                      <a:pt x="283" y="486"/>
                      <a:pt x="283" y="486"/>
                      <a:pt x="283" y="486"/>
                    </a:cubicBezTo>
                    <a:cubicBezTo>
                      <a:pt x="283" y="771"/>
                      <a:pt x="283" y="771"/>
                      <a:pt x="283" y="771"/>
                    </a:cubicBezTo>
                    <a:cubicBezTo>
                      <a:pt x="283" y="805"/>
                      <a:pt x="292" y="828"/>
                      <a:pt x="308" y="838"/>
                    </a:cubicBezTo>
                    <a:cubicBezTo>
                      <a:pt x="325" y="847"/>
                      <a:pt x="353" y="851"/>
                      <a:pt x="391" y="851"/>
                    </a:cubicBezTo>
                    <a:cubicBezTo>
                      <a:pt x="392" y="852"/>
                      <a:pt x="392" y="852"/>
                      <a:pt x="392" y="852"/>
                    </a:cubicBezTo>
                    <a:cubicBezTo>
                      <a:pt x="392" y="859"/>
                      <a:pt x="392" y="859"/>
                      <a:pt x="392" y="859"/>
                    </a:cubicBezTo>
                    <a:cubicBezTo>
                      <a:pt x="385" y="879"/>
                      <a:pt x="370" y="896"/>
                      <a:pt x="350" y="908"/>
                    </a:cubicBezTo>
                    <a:cubicBezTo>
                      <a:pt x="330" y="918"/>
                      <a:pt x="310" y="924"/>
                      <a:pt x="290" y="924"/>
                    </a:cubicBezTo>
                    <a:cubicBezTo>
                      <a:pt x="251" y="924"/>
                      <a:pt x="219" y="907"/>
                      <a:pt x="193" y="873"/>
                    </a:cubicBezTo>
                    <a:cubicBezTo>
                      <a:pt x="173" y="907"/>
                      <a:pt x="144" y="924"/>
                      <a:pt x="107" y="924"/>
                    </a:cubicBezTo>
                    <a:cubicBezTo>
                      <a:pt x="71" y="924"/>
                      <a:pt x="38" y="907"/>
                      <a:pt x="9" y="873"/>
                    </a:cubicBezTo>
                    <a:cubicBezTo>
                      <a:pt x="3" y="866"/>
                      <a:pt x="0" y="861"/>
                      <a:pt x="0" y="859"/>
                    </a:cubicBezTo>
                    <a:cubicBezTo>
                      <a:pt x="0" y="852"/>
                      <a:pt x="0" y="852"/>
                      <a:pt x="0" y="852"/>
                    </a:cubicBezTo>
                    <a:cubicBezTo>
                      <a:pt x="0" y="851"/>
                      <a:pt x="0" y="851"/>
                      <a:pt x="0" y="851"/>
                    </a:cubicBezTo>
                    <a:cubicBezTo>
                      <a:pt x="49" y="851"/>
                      <a:pt x="80" y="844"/>
                      <a:pt x="92" y="829"/>
                    </a:cubicBezTo>
                    <a:cubicBezTo>
                      <a:pt x="102" y="818"/>
                      <a:pt x="107" y="795"/>
                      <a:pt x="107" y="758"/>
                    </a:cubicBezTo>
                    <a:cubicBezTo>
                      <a:pt x="107" y="758"/>
                      <a:pt x="108" y="706"/>
                      <a:pt x="108" y="601"/>
                    </a:cubicBezTo>
                    <a:cubicBezTo>
                      <a:pt x="108" y="600"/>
                      <a:pt x="108" y="598"/>
                      <a:pt x="109" y="594"/>
                    </a:cubicBezTo>
                    <a:cubicBezTo>
                      <a:pt x="108" y="592"/>
                      <a:pt x="108" y="589"/>
                      <a:pt x="108" y="585"/>
                    </a:cubicBezTo>
                    <a:cubicBezTo>
                      <a:pt x="108" y="582"/>
                      <a:pt x="108" y="582"/>
                      <a:pt x="108" y="582"/>
                    </a:cubicBezTo>
                    <a:cubicBezTo>
                      <a:pt x="108" y="507"/>
                      <a:pt x="99" y="462"/>
                      <a:pt x="82" y="446"/>
                    </a:cubicBezTo>
                    <a:cubicBezTo>
                      <a:pt x="73" y="437"/>
                      <a:pt x="65" y="432"/>
                      <a:pt x="56" y="430"/>
                    </a:cubicBezTo>
                    <a:cubicBezTo>
                      <a:pt x="56" y="428"/>
                      <a:pt x="56" y="428"/>
                      <a:pt x="56" y="428"/>
                    </a:cubicBezTo>
                    <a:cubicBezTo>
                      <a:pt x="74" y="423"/>
                      <a:pt x="87" y="412"/>
                      <a:pt x="95" y="398"/>
                    </a:cubicBezTo>
                    <a:cubicBezTo>
                      <a:pt x="104" y="381"/>
                      <a:pt x="108" y="351"/>
                      <a:pt x="108" y="309"/>
                    </a:cubicBezTo>
                    <a:cubicBezTo>
                      <a:pt x="108" y="306"/>
                      <a:pt x="108" y="306"/>
                      <a:pt x="108" y="306"/>
                    </a:cubicBezTo>
                    <a:cubicBezTo>
                      <a:pt x="108" y="302"/>
                      <a:pt x="108" y="300"/>
                      <a:pt x="109" y="300"/>
                    </a:cubicBezTo>
                    <a:cubicBezTo>
                      <a:pt x="109" y="299"/>
                      <a:pt x="108" y="297"/>
                      <a:pt x="108" y="294"/>
                    </a:cubicBezTo>
                    <a:cubicBezTo>
                      <a:pt x="108" y="184"/>
                      <a:pt x="106" y="130"/>
                      <a:pt x="103" y="130"/>
                    </a:cubicBezTo>
                    <a:cubicBezTo>
                      <a:pt x="102" y="119"/>
                      <a:pt x="96" y="108"/>
                      <a:pt x="86" y="98"/>
                    </a:cubicBezTo>
                    <a:cubicBezTo>
                      <a:pt x="71" y="88"/>
                      <a:pt x="42" y="83"/>
                      <a:pt x="0" y="83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3" y="61"/>
                      <a:pt x="12" y="50"/>
                      <a:pt x="25" y="41"/>
                    </a:cubicBezTo>
                    <a:cubicBezTo>
                      <a:pt x="47" y="25"/>
                      <a:pt x="72" y="18"/>
                      <a:pt x="101" y="18"/>
                    </a:cubicBezTo>
                    <a:cubicBezTo>
                      <a:pt x="139" y="18"/>
                      <a:pt x="170" y="32"/>
                      <a:pt x="194" y="60"/>
                    </a:cubicBezTo>
                    <a:cubicBezTo>
                      <a:pt x="205" y="46"/>
                      <a:pt x="218" y="36"/>
                      <a:pt x="231" y="30"/>
                    </a:cubicBezTo>
                    <a:cubicBezTo>
                      <a:pt x="270" y="10"/>
                      <a:pt x="317" y="0"/>
                      <a:pt x="372" y="0"/>
                    </a:cubicBezTo>
                    <a:close/>
                    <a:moveTo>
                      <a:pt x="283" y="170"/>
                    </a:moveTo>
                    <a:cubicBezTo>
                      <a:pt x="283" y="393"/>
                      <a:pt x="283" y="393"/>
                      <a:pt x="283" y="393"/>
                    </a:cubicBezTo>
                    <a:cubicBezTo>
                      <a:pt x="333" y="393"/>
                      <a:pt x="333" y="393"/>
                      <a:pt x="333" y="393"/>
                    </a:cubicBezTo>
                    <a:cubicBezTo>
                      <a:pt x="396" y="393"/>
                      <a:pt x="434" y="376"/>
                      <a:pt x="445" y="341"/>
                    </a:cubicBezTo>
                    <a:cubicBezTo>
                      <a:pt x="453" y="323"/>
                      <a:pt x="457" y="302"/>
                      <a:pt x="457" y="278"/>
                    </a:cubicBezTo>
                    <a:cubicBezTo>
                      <a:pt x="457" y="189"/>
                      <a:pt x="457" y="189"/>
                      <a:pt x="457" y="189"/>
                    </a:cubicBezTo>
                    <a:cubicBezTo>
                      <a:pt x="457" y="139"/>
                      <a:pt x="442" y="106"/>
                      <a:pt x="412" y="92"/>
                    </a:cubicBezTo>
                    <a:cubicBezTo>
                      <a:pt x="399" y="86"/>
                      <a:pt x="383" y="83"/>
                      <a:pt x="363" y="83"/>
                    </a:cubicBezTo>
                    <a:cubicBezTo>
                      <a:pt x="327" y="83"/>
                      <a:pt x="305" y="92"/>
                      <a:pt x="294" y="111"/>
                    </a:cubicBezTo>
                    <a:cubicBezTo>
                      <a:pt x="287" y="125"/>
                      <a:pt x="283" y="145"/>
                      <a:pt x="283" y="17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2" name="Freeform 44"/>
              <p:cNvSpPr>
                <a:spLocks/>
              </p:cNvSpPr>
              <p:nvPr/>
            </p:nvSpPr>
            <p:spPr bwMode="auto">
              <a:xfrm>
                <a:off x="5805683" y="3124663"/>
                <a:ext cx="327431" cy="442898"/>
              </a:xfrm>
              <a:custGeom>
                <a:avLst/>
                <a:gdLst>
                  <a:gd name="T0" fmla="*/ 260 w 672"/>
                  <a:gd name="T1" fmla="*/ 0 h 909"/>
                  <a:gd name="T2" fmla="*/ 348 w 672"/>
                  <a:gd name="T3" fmla="*/ 59 h 909"/>
                  <a:gd name="T4" fmla="*/ 347 w 672"/>
                  <a:gd name="T5" fmla="*/ 68 h 909"/>
                  <a:gd name="T6" fmla="*/ 271 w 672"/>
                  <a:gd name="T7" fmla="*/ 88 h 909"/>
                  <a:gd name="T8" fmla="*/ 295 w 672"/>
                  <a:gd name="T9" fmla="*/ 156 h 909"/>
                  <a:gd name="T10" fmla="*/ 365 w 672"/>
                  <a:gd name="T11" fmla="*/ 311 h 909"/>
                  <a:gd name="T12" fmla="*/ 468 w 672"/>
                  <a:gd name="T13" fmla="*/ 90 h 909"/>
                  <a:gd name="T14" fmla="*/ 448 w 672"/>
                  <a:gd name="T15" fmla="*/ 69 h 909"/>
                  <a:gd name="T16" fmla="*/ 411 w 672"/>
                  <a:gd name="T17" fmla="*/ 68 h 909"/>
                  <a:gd name="T18" fmla="*/ 461 w 672"/>
                  <a:gd name="T19" fmla="*/ 4 h 909"/>
                  <a:gd name="T20" fmla="*/ 487 w 672"/>
                  <a:gd name="T21" fmla="*/ 0 h 909"/>
                  <a:gd name="T22" fmla="*/ 571 w 672"/>
                  <a:gd name="T23" fmla="*/ 15 h 909"/>
                  <a:gd name="T24" fmla="*/ 667 w 672"/>
                  <a:gd name="T25" fmla="*/ 50 h 909"/>
                  <a:gd name="T26" fmla="*/ 672 w 672"/>
                  <a:gd name="T27" fmla="*/ 66 h 909"/>
                  <a:gd name="T28" fmla="*/ 669 w 672"/>
                  <a:gd name="T29" fmla="*/ 68 h 909"/>
                  <a:gd name="T30" fmla="*/ 464 w 672"/>
                  <a:gd name="T31" fmla="*/ 345 h 909"/>
                  <a:gd name="T32" fmla="*/ 484 w 672"/>
                  <a:gd name="T33" fmla="*/ 426 h 909"/>
                  <a:gd name="T34" fmla="*/ 425 w 672"/>
                  <a:gd name="T35" fmla="*/ 543 h 909"/>
                  <a:gd name="T36" fmla="*/ 451 w 672"/>
                  <a:gd name="T37" fmla="*/ 821 h 909"/>
                  <a:gd name="T38" fmla="*/ 525 w 672"/>
                  <a:gd name="T39" fmla="*/ 834 h 909"/>
                  <a:gd name="T40" fmla="*/ 531 w 672"/>
                  <a:gd name="T41" fmla="*/ 842 h 909"/>
                  <a:gd name="T42" fmla="*/ 428 w 672"/>
                  <a:gd name="T43" fmla="*/ 909 h 909"/>
                  <a:gd name="T44" fmla="*/ 337 w 672"/>
                  <a:gd name="T45" fmla="*/ 857 h 909"/>
                  <a:gd name="T46" fmla="*/ 336 w 672"/>
                  <a:gd name="T47" fmla="*/ 856 h 909"/>
                  <a:gd name="T48" fmla="*/ 142 w 672"/>
                  <a:gd name="T49" fmla="*/ 841 h 909"/>
                  <a:gd name="T50" fmla="*/ 147 w 672"/>
                  <a:gd name="T51" fmla="*/ 834 h 909"/>
                  <a:gd name="T52" fmla="*/ 238 w 672"/>
                  <a:gd name="T53" fmla="*/ 806 h 909"/>
                  <a:gd name="T54" fmla="*/ 250 w 672"/>
                  <a:gd name="T55" fmla="*/ 563 h 909"/>
                  <a:gd name="T56" fmla="*/ 193 w 672"/>
                  <a:gd name="T57" fmla="*/ 427 h 909"/>
                  <a:gd name="T58" fmla="*/ 211 w 672"/>
                  <a:gd name="T59" fmla="*/ 386 h 909"/>
                  <a:gd name="T60" fmla="*/ 178 w 672"/>
                  <a:gd name="T61" fmla="*/ 292 h 909"/>
                  <a:gd name="T62" fmla="*/ 41 w 672"/>
                  <a:gd name="T63" fmla="*/ 71 h 909"/>
                  <a:gd name="T64" fmla="*/ 2 w 672"/>
                  <a:gd name="T65" fmla="*/ 68 h 909"/>
                  <a:gd name="T66" fmla="*/ 0 w 672"/>
                  <a:gd name="T67" fmla="*/ 61 h 909"/>
                  <a:gd name="T68" fmla="*/ 95 w 672"/>
                  <a:gd name="T69" fmla="*/ 5 h 909"/>
                  <a:gd name="T70" fmla="*/ 177 w 672"/>
                  <a:gd name="T71" fmla="*/ 45 h 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72" h="909">
                    <a:moveTo>
                      <a:pt x="253" y="0"/>
                    </a:moveTo>
                    <a:cubicBezTo>
                      <a:pt x="260" y="0"/>
                      <a:pt x="260" y="0"/>
                      <a:pt x="260" y="0"/>
                    </a:cubicBezTo>
                    <a:cubicBezTo>
                      <a:pt x="290" y="0"/>
                      <a:pt x="317" y="16"/>
                      <a:pt x="342" y="49"/>
                    </a:cubicBezTo>
                    <a:cubicBezTo>
                      <a:pt x="342" y="49"/>
                      <a:pt x="344" y="53"/>
                      <a:pt x="348" y="59"/>
                    </a:cubicBezTo>
                    <a:cubicBezTo>
                      <a:pt x="348" y="66"/>
                      <a:pt x="348" y="66"/>
                      <a:pt x="348" y="66"/>
                    </a:cubicBezTo>
                    <a:cubicBezTo>
                      <a:pt x="348" y="67"/>
                      <a:pt x="347" y="68"/>
                      <a:pt x="347" y="68"/>
                    </a:cubicBezTo>
                    <a:cubicBezTo>
                      <a:pt x="326" y="68"/>
                      <a:pt x="326" y="68"/>
                      <a:pt x="326" y="68"/>
                    </a:cubicBezTo>
                    <a:cubicBezTo>
                      <a:pt x="296" y="68"/>
                      <a:pt x="278" y="74"/>
                      <a:pt x="271" y="88"/>
                    </a:cubicBezTo>
                    <a:cubicBezTo>
                      <a:pt x="271" y="92"/>
                      <a:pt x="271" y="92"/>
                      <a:pt x="271" y="92"/>
                    </a:cubicBezTo>
                    <a:cubicBezTo>
                      <a:pt x="271" y="102"/>
                      <a:pt x="279" y="123"/>
                      <a:pt x="295" y="156"/>
                    </a:cubicBezTo>
                    <a:cubicBezTo>
                      <a:pt x="338" y="251"/>
                      <a:pt x="361" y="303"/>
                      <a:pt x="364" y="311"/>
                    </a:cubicBezTo>
                    <a:cubicBezTo>
                      <a:pt x="365" y="311"/>
                      <a:pt x="365" y="311"/>
                      <a:pt x="365" y="311"/>
                    </a:cubicBezTo>
                    <a:cubicBezTo>
                      <a:pt x="424" y="191"/>
                      <a:pt x="456" y="125"/>
                      <a:pt x="462" y="111"/>
                    </a:cubicBezTo>
                    <a:cubicBezTo>
                      <a:pt x="466" y="103"/>
                      <a:pt x="468" y="96"/>
                      <a:pt x="468" y="90"/>
                    </a:cubicBezTo>
                    <a:cubicBezTo>
                      <a:pt x="468" y="89"/>
                      <a:pt x="468" y="89"/>
                      <a:pt x="468" y="89"/>
                    </a:cubicBezTo>
                    <a:cubicBezTo>
                      <a:pt x="468" y="79"/>
                      <a:pt x="461" y="72"/>
                      <a:pt x="448" y="69"/>
                    </a:cubicBezTo>
                    <a:cubicBezTo>
                      <a:pt x="441" y="68"/>
                      <a:pt x="435" y="68"/>
                      <a:pt x="430" y="68"/>
                    </a:cubicBezTo>
                    <a:cubicBezTo>
                      <a:pt x="411" y="68"/>
                      <a:pt x="411" y="68"/>
                      <a:pt x="411" y="68"/>
                    </a:cubicBezTo>
                    <a:cubicBezTo>
                      <a:pt x="411" y="68"/>
                      <a:pt x="410" y="67"/>
                      <a:pt x="410" y="66"/>
                    </a:cubicBezTo>
                    <a:cubicBezTo>
                      <a:pt x="410" y="36"/>
                      <a:pt x="427" y="16"/>
                      <a:pt x="461" y="4"/>
                    </a:cubicBezTo>
                    <a:cubicBezTo>
                      <a:pt x="468" y="2"/>
                      <a:pt x="476" y="0"/>
                      <a:pt x="484" y="0"/>
                    </a:cubicBezTo>
                    <a:cubicBezTo>
                      <a:pt x="487" y="0"/>
                      <a:pt x="487" y="0"/>
                      <a:pt x="487" y="0"/>
                    </a:cubicBezTo>
                    <a:cubicBezTo>
                      <a:pt x="512" y="0"/>
                      <a:pt x="533" y="13"/>
                      <a:pt x="549" y="37"/>
                    </a:cubicBezTo>
                    <a:cubicBezTo>
                      <a:pt x="553" y="29"/>
                      <a:pt x="560" y="22"/>
                      <a:pt x="571" y="15"/>
                    </a:cubicBezTo>
                    <a:cubicBezTo>
                      <a:pt x="583" y="9"/>
                      <a:pt x="595" y="5"/>
                      <a:pt x="607" y="5"/>
                    </a:cubicBezTo>
                    <a:cubicBezTo>
                      <a:pt x="632" y="5"/>
                      <a:pt x="652" y="20"/>
                      <a:pt x="667" y="50"/>
                    </a:cubicBezTo>
                    <a:cubicBezTo>
                      <a:pt x="669" y="53"/>
                      <a:pt x="671" y="56"/>
                      <a:pt x="672" y="61"/>
                    </a:cubicBezTo>
                    <a:cubicBezTo>
                      <a:pt x="672" y="66"/>
                      <a:pt x="672" y="66"/>
                      <a:pt x="672" y="66"/>
                    </a:cubicBezTo>
                    <a:cubicBezTo>
                      <a:pt x="672" y="67"/>
                      <a:pt x="671" y="68"/>
                      <a:pt x="671" y="68"/>
                    </a:cubicBezTo>
                    <a:cubicBezTo>
                      <a:pt x="669" y="68"/>
                      <a:pt x="669" y="68"/>
                      <a:pt x="669" y="68"/>
                    </a:cubicBezTo>
                    <a:cubicBezTo>
                      <a:pt x="623" y="68"/>
                      <a:pt x="591" y="88"/>
                      <a:pt x="572" y="129"/>
                    </a:cubicBezTo>
                    <a:cubicBezTo>
                      <a:pt x="500" y="270"/>
                      <a:pt x="464" y="342"/>
                      <a:pt x="464" y="345"/>
                    </a:cubicBezTo>
                    <a:cubicBezTo>
                      <a:pt x="461" y="353"/>
                      <a:pt x="460" y="362"/>
                      <a:pt x="460" y="370"/>
                    </a:cubicBezTo>
                    <a:cubicBezTo>
                      <a:pt x="460" y="389"/>
                      <a:pt x="468" y="408"/>
                      <a:pt x="484" y="426"/>
                    </a:cubicBezTo>
                    <a:cubicBezTo>
                      <a:pt x="484" y="426"/>
                      <a:pt x="481" y="427"/>
                      <a:pt x="474" y="430"/>
                    </a:cubicBezTo>
                    <a:cubicBezTo>
                      <a:pt x="442" y="447"/>
                      <a:pt x="425" y="485"/>
                      <a:pt x="425" y="543"/>
                    </a:cubicBezTo>
                    <a:cubicBezTo>
                      <a:pt x="425" y="752"/>
                      <a:pt x="425" y="752"/>
                      <a:pt x="425" y="752"/>
                    </a:cubicBezTo>
                    <a:cubicBezTo>
                      <a:pt x="425" y="788"/>
                      <a:pt x="434" y="811"/>
                      <a:pt x="451" y="821"/>
                    </a:cubicBezTo>
                    <a:cubicBezTo>
                      <a:pt x="467" y="829"/>
                      <a:pt x="490" y="834"/>
                      <a:pt x="522" y="834"/>
                    </a:cubicBezTo>
                    <a:cubicBezTo>
                      <a:pt x="525" y="834"/>
                      <a:pt x="525" y="834"/>
                      <a:pt x="525" y="834"/>
                    </a:cubicBezTo>
                    <a:cubicBezTo>
                      <a:pt x="529" y="834"/>
                      <a:pt x="531" y="834"/>
                      <a:pt x="531" y="836"/>
                    </a:cubicBezTo>
                    <a:cubicBezTo>
                      <a:pt x="531" y="842"/>
                      <a:pt x="531" y="842"/>
                      <a:pt x="531" y="842"/>
                    </a:cubicBezTo>
                    <a:cubicBezTo>
                      <a:pt x="528" y="848"/>
                      <a:pt x="518" y="861"/>
                      <a:pt x="498" y="880"/>
                    </a:cubicBezTo>
                    <a:cubicBezTo>
                      <a:pt x="474" y="899"/>
                      <a:pt x="451" y="909"/>
                      <a:pt x="428" y="909"/>
                    </a:cubicBezTo>
                    <a:cubicBezTo>
                      <a:pt x="421" y="909"/>
                      <a:pt x="421" y="909"/>
                      <a:pt x="421" y="909"/>
                    </a:cubicBezTo>
                    <a:cubicBezTo>
                      <a:pt x="391" y="909"/>
                      <a:pt x="364" y="891"/>
                      <a:pt x="337" y="857"/>
                    </a:cubicBezTo>
                    <a:cubicBezTo>
                      <a:pt x="337" y="856"/>
                      <a:pt x="337" y="856"/>
                      <a:pt x="336" y="856"/>
                    </a:cubicBezTo>
                    <a:cubicBezTo>
                      <a:pt x="336" y="856"/>
                      <a:pt x="336" y="856"/>
                      <a:pt x="336" y="856"/>
                    </a:cubicBezTo>
                    <a:cubicBezTo>
                      <a:pt x="313" y="891"/>
                      <a:pt x="285" y="909"/>
                      <a:pt x="251" y="909"/>
                    </a:cubicBezTo>
                    <a:cubicBezTo>
                      <a:pt x="212" y="909"/>
                      <a:pt x="175" y="886"/>
                      <a:pt x="142" y="841"/>
                    </a:cubicBezTo>
                    <a:cubicBezTo>
                      <a:pt x="142" y="836"/>
                      <a:pt x="142" y="836"/>
                      <a:pt x="142" y="836"/>
                    </a:cubicBezTo>
                    <a:cubicBezTo>
                      <a:pt x="142" y="834"/>
                      <a:pt x="144" y="834"/>
                      <a:pt x="147" y="834"/>
                    </a:cubicBezTo>
                    <a:cubicBezTo>
                      <a:pt x="151" y="834"/>
                      <a:pt x="151" y="834"/>
                      <a:pt x="151" y="834"/>
                    </a:cubicBezTo>
                    <a:cubicBezTo>
                      <a:pt x="199" y="834"/>
                      <a:pt x="228" y="825"/>
                      <a:pt x="238" y="806"/>
                    </a:cubicBezTo>
                    <a:cubicBezTo>
                      <a:pt x="246" y="795"/>
                      <a:pt x="250" y="772"/>
                      <a:pt x="250" y="737"/>
                    </a:cubicBezTo>
                    <a:cubicBezTo>
                      <a:pt x="250" y="563"/>
                      <a:pt x="250" y="563"/>
                      <a:pt x="250" y="563"/>
                    </a:cubicBezTo>
                    <a:cubicBezTo>
                      <a:pt x="250" y="505"/>
                      <a:pt x="242" y="468"/>
                      <a:pt x="226" y="450"/>
                    </a:cubicBezTo>
                    <a:cubicBezTo>
                      <a:pt x="220" y="440"/>
                      <a:pt x="209" y="432"/>
                      <a:pt x="193" y="427"/>
                    </a:cubicBezTo>
                    <a:cubicBezTo>
                      <a:pt x="192" y="427"/>
                      <a:pt x="192" y="426"/>
                      <a:pt x="192" y="426"/>
                    </a:cubicBezTo>
                    <a:cubicBezTo>
                      <a:pt x="205" y="415"/>
                      <a:pt x="211" y="401"/>
                      <a:pt x="211" y="386"/>
                    </a:cubicBezTo>
                    <a:cubicBezTo>
                      <a:pt x="211" y="382"/>
                      <a:pt x="211" y="382"/>
                      <a:pt x="211" y="382"/>
                    </a:cubicBezTo>
                    <a:cubicBezTo>
                      <a:pt x="211" y="365"/>
                      <a:pt x="200" y="335"/>
                      <a:pt x="178" y="292"/>
                    </a:cubicBezTo>
                    <a:cubicBezTo>
                      <a:pt x="145" y="219"/>
                      <a:pt x="116" y="159"/>
                      <a:pt x="91" y="114"/>
                    </a:cubicBezTo>
                    <a:cubicBezTo>
                      <a:pt x="75" y="91"/>
                      <a:pt x="59" y="77"/>
                      <a:pt x="41" y="71"/>
                    </a:cubicBezTo>
                    <a:cubicBezTo>
                      <a:pt x="30" y="69"/>
                      <a:pt x="18" y="68"/>
                      <a:pt x="5" y="68"/>
                    </a:cubicBezTo>
                    <a:cubicBezTo>
                      <a:pt x="2" y="68"/>
                      <a:pt x="2" y="68"/>
                      <a:pt x="2" y="68"/>
                    </a:cubicBezTo>
                    <a:cubicBezTo>
                      <a:pt x="1" y="68"/>
                      <a:pt x="0" y="67"/>
                      <a:pt x="0" y="66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5" y="48"/>
                      <a:pt x="16" y="35"/>
                      <a:pt x="32" y="24"/>
                    </a:cubicBezTo>
                    <a:cubicBezTo>
                      <a:pt x="51" y="11"/>
                      <a:pt x="72" y="5"/>
                      <a:pt x="95" y="5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127" y="5"/>
                      <a:pt x="154" y="18"/>
                      <a:pt x="177" y="45"/>
                    </a:cubicBezTo>
                    <a:cubicBezTo>
                      <a:pt x="199" y="15"/>
                      <a:pt x="224" y="0"/>
                      <a:pt x="25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3" name="Freeform 45"/>
              <p:cNvSpPr>
                <a:spLocks/>
              </p:cNvSpPr>
              <p:nvPr/>
            </p:nvSpPr>
            <p:spPr bwMode="auto">
              <a:xfrm>
                <a:off x="6280129" y="3126106"/>
                <a:ext cx="334236" cy="441455"/>
              </a:xfrm>
              <a:custGeom>
                <a:avLst/>
                <a:gdLst>
                  <a:gd name="T0" fmla="*/ 176 w 686"/>
                  <a:gd name="T1" fmla="*/ 44 h 906"/>
                  <a:gd name="T2" fmla="*/ 220 w 686"/>
                  <a:gd name="T3" fmla="*/ 8 h 906"/>
                  <a:gd name="T4" fmla="*/ 322 w 686"/>
                  <a:gd name="T5" fmla="*/ 38 h 906"/>
                  <a:gd name="T6" fmla="*/ 337 w 686"/>
                  <a:gd name="T7" fmla="*/ 66 h 906"/>
                  <a:gd name="T8" fmla="*/ 294 w 686"/>
                  <a:gd name="T9" fmla="*/ 66 h 906"/>
                  <a:gd name="T10" fmla="*/ 289 w 686"/>
                  <a:gd name="T11" fmla="*/ 142 h 906"/>
                  <a:gd name="T12" fmla="*/ 428 w 686"/>
                  <a:gd name="T13" fmla="*/ 106 h 906"/>
                  <a:gd name="T14" fmla="*/ 404 w 686"/>
                  <a:gd name="T15" fmla="*/ 66 h 906"/>
                  <a:gd name="T16" fmla="*/ 396 w 686"/>
                  <a:gd name="T17" fmla="*/ 65 h 906"/>
                  <a:gd name="T18" fmla="*/ 468 w 686"/>
                  <a:gd name="T19" fmla="*/ 2 h 906"/>
                  <a:gd name="T20" fmla="*/ 589 w 686"/>
                  <a:gd name="T21" fmla="*/ 0 h 906"/>
                  <a:gd name="T22" fmla="*/ 653 w 686"/>
                  <a:gd name="T23" fmla="*/ 34 h 906"/>
                  <a:gd name="T24" fmla="*/ 665 w 686"/>
                  <a:gd name="T25" fmla="*/ 66 h 906"/>
                  <a:gd name="T26" fmla="*/ 660 w 686"/>
                  <a:gd name="T27" fmla="*/ 66 h 906"/>
                  <a:gd name="T28" fmla="*/ 510 w 686"/>
                  <a:gd name="T29" fmla="*/ 213 h 906"/>
                  <a:gd name="T30" fmla="*/ 448 w 686"/>
                  <a:gd name="T31" fmla="*/ 379 h 906"/>
                  <a:gd name="T32" fmla="*/ 482 w 686"/>
                  <a:gd name="T33" fmla="*/ 433 h 906"/>
                  <a:gd name="T34" fmla="*/ 470 w 686"/>
                  <a:gd name="T35" fmla="*/ 538 h 906"/>
                  <a:gd name="T36" fmla="*/ 685 w 686"/>
                  <a:gd name="T37" fmla="*/ 839 h 906"/>
                  <a:gd name="T38" fmla="*/ 686 w 686"/>
                  <a:gd name="T39" fmla="*/ 840 h 906"/>
                  <a:gd name="T40" fmla="*/ 666 w 686"/>
                  <a:gd name="T41" fmla="*/ 881 h 906"/>
                  <a:gd name="T42" fmla="*/ 594 w 686"/>
                  <a:gd name="T43" fmla="*/ 906 h 906"/>
                  <a:gd name="T44" fmla="*/ 522 w 686"/>
                  <a:gd name="T45" fmla="*/ 860 h 906"/>
                  <a:gd name="T46" fmla="*/ 448 w 686"/>
                  <a:gd name="T47" fmla="*/ 902 h 906"/>
                  <a:gd name="T48" fmla="*/ 365 w 686"/>
                  <a:gd name="T49" fmla="*/ 850 h 906"/>
                  <a:gd name="T50" fmla="*/ 382 w 686"/>
                  <a:gd name="T51" fmla="*/ 837 h 906"/>
                  <a:gd name="T52" fmla="*/ 412 w 686"/>
                  <a:gd name="T53" fmla="*/ 804 h 906"/>
                  <a:gd name="T54" fmla="*/ 315 w 686"/>
                  <a:gd name="T55" fmla="*/ 575 h 906"/>
                  <a:gd name="T56" fmla="*/ 221 w 686"/>
                  <a:gd name="T57" fmla="*/ 818 h 906"/>
                  <a:gd name="T58" fmla="*/ 275 w 686"/>
                  <a:gd name="T59" fmla="*/ 839 h 906"/>
                  <a:gd name="T60" fmla="*/ 280 w 686"/>
                  <a:gd name="T61" fmla="*/ 840 h 906"/>
                  <a:gd name="T62" fmla="*/ 254 w 686"/>
                  <a:gd name="T63" fmla="*/ 888 h 906"/>
                  <a:gd name="T64" fmla="*/ 141 w 686"/>
                  <a:gd name="T65" fmla="*/ 860 h 906"/>
                  <a:gd name="T66" fmla="*/ 120 w 686"/>
                  <a:gd name="T67" fmla="*/ 886 h 906"/>
                  <a:gd name="T68" fmla="*/ 68 w 686"/>
                  <a:gd name="T69" fmla="*/ 904 h 906"/>
                  <a:gd name="T70" fmla="*/ 0 w 686"/>
                  <a:gd name="T71" fmla="*/ 850 h 906"/>
                  <a:gd name="T72" fmla="*/ 2 w 686"/>
                  <a:gd name="T73" fmla="*/ 839 h 906"/>
                  <a:gd name="T74" fmla="*/ 225 w 686"/>
                  <a:gd name="T75" fmla="*/ 492 h 906"/>
                  <a:gd name="T76" fmla="*/ 228 w 686"/>
                  <a:gd name="T77" fmla="*/ 470 h 906"/>
                  <a:gd name="T78" fmla="*/ 196 w 686"/>
                  <a:gd name="T79" fmla="*/ 433 h 906"/>
                  <a:gd name="T80" fmla="*/ 221 w 686"/>
                  <a:gd name="T81" fmla="*/ 387 h 906"/>
                  <a:gd name="T82" fmla="*/ 100 w 686"/>
                  <a:gd name="T83" fmla="*/ 114 h 906"/>
                  <a:gd name="T84" fmla="*/ 5 w 686"/>
                  <a:gd name="T85" fmla="*/ 66 h 906"/>
                  <a:gd name="T86" fmla="*/ 0 w 686"/>
                  <a:gd name="T87" fmla="*/ 66 h 906"/>
                  <a:gd name="T88" fmla="*/ 35 w 686"/>
                  <a:gd name="T89" fmla="*/ 16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86" h="906">
                    <a:moveTo>
                      <a:pt x="94" y="0"/>
                    </a:moveTo>
                    <a:cubicBezTo>
                      <a:pt x="129" y="0"/>
                      <a:pt x="156" y="15"/>
                      <a:pt x="176" y="4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84" y="28"/>
                      <a:pt x="198" y="16"/>
                      <a:pt x="220" y="8"/>
                    </a:cubicBezTo>
                    <a:cubicBezTo>
                      <a:pt x="230" y="5"/>
                      <a:pt x="239" y="4"/>
                      <a:pt x="247" y="4"/>
                    </a:cubicBezTo>
                    <a:cubicBezTo>
                      <a:pt x="275" y="4"/>
                      <a:pt x="300" y="15"/>
                      <a:pt x="322" y="38"/>
                    </a:cubicBezTo>
                    <a:cubicBezTo>
                      <a:pt x="331" y="49"/>
                      <a:pt x="335" y="57"/>
                      <a:pt x="337" y="63"/>
                    </a:cubicBezTo>
                    <a:cubicBezTo>
                      <a:pt x="337" y="66"/>
                      <a:pt x="337" y="66"/>
                      <a:pt x="337" y="66"/>
                    </a:cubicBezTo>
                    <a:cubicBezTo>
                      <a:pt x="337" y="66"/>
                      <a:pt x="336" y="66"/>
                      <a:pt x="335" y="66"/>
                    </a:cubicBezTo>
                    <a:cubicBezTo>
                      <a:pt x="294" y="66"/>
                      <a:pt x="294" y="66"/>
                      <a:pt x="294" y="66"/>
                    </a:cubicBezTo>
                    <a:cubicBezTo>
                      <a:pt x="276" y="66"/>
                      <a:pt x="267" y="73"/>
                      <a:pt x="267" y="86"/>
                    </a:cubicBezTo>
                    <a:cubicBezTo>
                      <a:pt x="267" y="93"/>
                      <a:pt x="274" y="112"/>
                      <a:pt x="289" y="142"/>
                    </a:cubicBezTo>
                    <a:cubicBezTo>
                      <a:pt x="312" y="192"/>
                      <a:pt x="334" y="238"/>
                      <a:pt x="354" y="282"/>
                    </a:cubicBezTo>
                    <a:cubicBezTo>
                      <a:pt x="355" y="282"/>
                      <a:pt x="380" y="223"/>
                      <a:pt x="428" y="106"/>
                    </a:cubicBezTo>
                    <a:cubicBezTo>
                      <a:pt x="431" y="94"/>
                      <a:pt x="433" y="87"/>
                      <a:pt x="433" y="86"/>
                    </a:cubicBezTo>
                    <a:cubicBezTo>
                      <a:pt x="433" y="75"/>
                      <a:pt x="423" y="69"/>
                      <a:pt x="404" y="66"/>
                    </a:cubicBezTo>
                    <a:cubicBezTo>
                      <a:pt x="397" y="66"/>
                      <a:pt x="397" y="66"/>
                      <a:pt x="397" y="66"/>
                    </a:cubicBezTo>
                    <a:cubicBezTo>
                      <a:pt x="396" y="66"/>
                      <a:pt x="396" y="66"/>
                      <a:pt x="396" y="65"/>
                    </a:cubicBezTo>
                    <a:cubicBezTo>
                      <a:pt x="396" y="39"/>
                      <a:pt x="412" y="19"/>
                      <a:pt x="444" y="6"/>
                    </a:cubicBezTo>
                    <a:cubicBezTo>
                      <a:pt x="453" y="4"/>
                      <a:pt x="461" y="2"/>
                      <a:pt x="468" y="2"/>
                    </a:cubicBezTo>
                    <a:cubicBezTo>
                      <a:pt x="491" y="2"/>
                      <a:pt x="512" y="13"/>
                      <a:pt x="530" y="33"/>
                    </a:cubicBezTo>
                    <a:cubicBezTo>
                      <a:pt x="548" y="11"/>
                      <a:pt x="568" y="0"/>
                      <a:pt x="589" y="0"/>
                    </a:cubicBezTo>
                    <a:cubicBezTo>
                      <a:pt x="596" y="0"/>
                      <a:pt x="596" y="0"/>
                      <a:pt x="596" y="0"/>
                    </a:cubicBezTo>
                    <a:cubicBezTo>
                      <a:pt x="617" y="0"/>
                      <a:pt x="637" y="12"/>
                      <a:pt x="653" y="34"/>
                    </a:cubicBezTo>
                    <a:cubicBezTo>
                      <a:pt x="661" y="47"/>
                      <a:pt x="665" y="55"/>
                      <a:pt x="665" y="60"/>
                    </a:cubicBezTo>
                    <a:cubicBezTo>
                      <a:pt x="665" y="66"/>
                      <a:pt x="665" y="66"/>
                      <a:pt x="665" y="66"/>
                    </a:cubicBezTo>
                    <a:cubicBezTo>
                      <a:pt x="665" y="66"/>
                      <a:pt x="665" y="66"/>
                      <a:pt x="664" y="66"/>
                    </a:cubicBezTo>
                    <a:cubicBezTo>
                      <a:pt x="660" y="66"/>
                      <a:pt x="660" y="66"/>
                      <a:pt x="660" y="66"/>
                    </a:cubicBezTo>
                    <a:cubicBezTo>
                      <a:pt x="607" y="66"/>
                      <a:pt x="570" y="86"/>
                      <a:pt x="550" y="124"/>
                    </a:cubicBezTo>
                    <a:cubicBezTo>
                      <a:pt x="541" y="137"/>
                      <a:pt x="528" y="166"/>
                      <a:pt x="510" y="213"/>
                    </a:cubicBezTo>
                    <a:cubicBezTo>
                      <a:pt x="473" y="302"/>
                      <a:pt x="453" y="351"/>
                      <a:pt x="450" y="362"/>
                    </a:cubicBezTo>
                    <a:cubicBezTo>
                      <a:pt x="449" y="366"/>
                      <a:pt x="448" y="372"/>
                      <a:pt x="448" y="379"/>
                    </a:cubicBezTo>
                    <a:cubicBezTo>
                      <a:pt x="448" y="406"/>
                      <a:pt x="459" y="423"/>
                      <a:pt x="482" y="433"/>
                    </a:cubicBezTo>
                    <a:cubicBezTo>
                      <a:pt x="482" y="433"/>
                      <a:pt x="482" y="433"/>
                      <a:pt x="482" y="433"/>
                    </a:cubicBezTo>
                    <a:cubicBezTo>
                      <a:pt x="462" y="446"/>
                      <a:pt x="452" y="464"/>
                      <a:pt x="452" y="487"/>
                    </a:cubicBezTo>
                    <a:cubicBezTo>
                      <a:pt x="452" y="499"/>
                      <a:pt x="458" y="516"/>
                      <a:pt x="470" y="538"/>
                    </a:cubicBezTo>
                    <a:cubicBezTo>
                      <a:pt x="546" y="706"/>
                      <a:pt x="586" y="792"/>
                      <a:pt x="590" y="797"/>
                    </a:cubicBezTo>
                    <a:cubicBezTo>
                      <a:pt x="606" y="825"/>
                      <a:pt x="637" y="839"/>
                      <a:pt x="685" y="839"/>
                    </a:cubicBezTo>
                    <a:cubicBezTo>
                      <a:pt x="685" y="839"/>
                      <a:pt x="685" y="839"/>
                      <a:pt x="685" y="839"/>
                    </a:cubicBezTo>
                    <a:cubicBezTo>
                      <a:pt x="686" y="839"/>
                      <a:pt x="686" y="840"/>
                      <a:pt x="686" y="840"/>
                    </a:cubicBezTo>
                    <a:cubicBezTo>
                      <a:pt x="686" y="848"/>
                      <a:pt x="686" y="848"/>
                      <a:pt x="686" y="848"/>
                    </a:cubicBezTo>
                    <a:cubicBezTo>
                      <a:pt x="686" y="856"/>
                      <a:pt x="679" y="867"/>
                      <a:pt x="666" y="881"/>
                    </a:cubicBezTo>
                    <a:cubicBezTo>
                      <a:pt x="645" y="897"/>
                      <a:pt x="624" y="906"/>
                      <a:pt x="602" y="906"/>
                    </a:cubicBezTo>
                    <a:cubicBezTo>
                      <a:pt x="594" y="906"/>
                      <a:pt x="594" y="906"/>
                      <a:pt x="594" y="906"/>
                    </a:cubicBezTo>
                    <a:cubicBezTo>
                      <a:pt x="563" y="906"/>
                      <a:pt x="539" y="892"/>
                      <a:pt x="523" y="864"/>
                    </a:cubicBezTo>
                    <a:cubicBezTo>
                      <a:pt x="522" y="862"/>
                      <a:pt x="522" y="861"/>
                      <a:pt x="522" y="860"/>
                    </a:cubicBezTo>
                    <a:cubicBezTo>
                      <a:pt x="521" y="860"/>
                      <a:pt x="521" y="860"/>
                      <a:pt x="521" y="860"/>
                    </a:cubicBezTo>
                    <a:cubicBezTo>
                      <a:pt x="505" y="888"/>
                      <a:pt x="481" y="902"/>
                      <a:pt x="448" y="902"/>
                    </a:cubicBezTo>
                    <a:cubicBezTo>
                      <a:pt x="422" y="902"/>
                      <a:pt x="399" y="892"/>
                      <a:pt x="378" y="872"/>
                    </a:cubicBezTo>
                    <a:cubicBezTo>
                      <a:pt x="370" y="862"/>
                      <a:pt x="366" y="855"/>
                      <a:pt x="365" y="850"/>
                    </a:cubicBezTo>
                    <a:cubicBezTo>
                      <a:pt x="365" y="840"/>
                      <a:pt x="365" y="840"/>
                      <a:pt x="365" y="840"/>
                    </a:cubicBezTo>
                    <a:cubicBezTo>
                      <a:pt x="365" y="840"/>
                      <a:pt x="371" y="839"/>
                      <a:pt x="382" y="837"/>
                    </a:cubicBezTo>
                    <a:cubicBezTo>
                      <a:pt x="395" y="834"/>
                      <a:pt x="403" y="828"/>
                      <a:pt x="408" y="821"/>
                    </a:cubicBezTo>
                    <a:cubicBezTo>
                      <a:pt x="410" y="817"/>
                      <a:pt x="412" y="811"/>
                      <a:pt x="412" y="804"/>
                    </a:cubicBezTo>
                    <a:cubicBezTo>
                      <a:pt x="412" y="794"/>
                      <a:pt x="404" y="773"/>
                      <a:pt x="387" y="739"/>
                    </a:cubicBezTo>
                    <a:cubicBezTo>
                      <a:pt x="315" y="575"/>
                      <a:pt x="315" y="575"/>
                      <a:pt x="315" y="575"/>
                    </a:cubicBezTo>
                    <a:cubicBezTo>
                      <a:pt x="313" y="579"/>
                      <a:pt x="285" y="648"/>
                      <a:pt x="230" y="783"/>
                    </a:cubicBezTo>
                    <a:cubicBezTo>
                      <a:pt x="224" y="797"/>
                      <a:pt x="221" y="809"/>
                      <a:pt x="221" y="818"/>
                    </a:cubicBezTo>
                    <a:cubicBezTo>
                      <a:pt x="221" y="829"/>
                      <a:pt x="229" y="835"/>
                      <a:pt x="245" y="838"/>
                    </a:cubicBezTo>
                    <a:cubicBezTo>
                      <a:pt x="253" y="839"/>
                      <a:pt x="263" y="839"/>
                      <a:pt x="275" y="839"/>
                    </a:cubicBezTo>
                    <a:cubicBezTo>
                      <a:pt x="278" y="839"/>
                      <a:pt x="278" y="839"/>
                      <a:pt x="278" y="839"/>
                    </a:cubicBezTo>
                    <a:cubicBezTo>
                      <a:pt x="279" y="839"/>
                      <a:pt x="280" y="840"/>
                      <a:pt x="280" y="840"/>
                    </a:cubicBezTo>
                    <a:cubicBezTo>
                      <a:pt x="280" y="850"/>
                      <a:pt x="280" y="850"/>
                      <a:pt x="280" y="850"/>
                    </a:cubicBezTo>
                    <a:cubicBezTo>
                      <a:pt x="280" y="862"/>
                      <a:pt x="271" y="875"/>
                      <a:pt x="254" y="888"/>
                    </a:cubicBezTo>
                    <a:cubicBezTo>
                      <a:pt x="238" y="899"/>
                      <a:pt x="222" y="904"/>
                      <a:pt x="204" y="904"/>
                    </a:cubicBezTo>
                    <a:cubicBezTo>
                      <a:pt x="176" y="904"/>
                      <a:pt x="155" y="889"/>
                      <a:pt x="141" y="860"/>
                    </a:cubicBezTo>
                    <a:cubicBezTo>
                      <a:pt x="141" y="860"/>
                      <a:pt x="141" y="860"/>
                      <a:pt x="141" y="860"/>
                    </a:cubicBezTo>
                    <a:cubicBezTo>
                      <a:pt x="140" y="866"/>
                      <a:pt x="133" y="874"/>
                      <a:pt x="120" y="886"/>
                    </a:cubicBezTo>
                    <a:cubicBezTo>
                      <a:pt x="105" y="898"/>
                      <a:pt x="90" y="904"/>
                      <a:pt x="74" y="904"/>
                    </a:cubicBezTo>
                    <a:cubicBezTo>
                      <a:pt x="68" y="904"/>
                      <a:pt x="68" y="904"/>
                      <a:pt x="68" y="904"/>
                    </a:cubicBezTo>
                    <a:cubicBezTo>
                      <a:pt x="43" y="904"/>
                      <a:pt x="23" y="893"/>
                      <a:pt x="7" y="871"/>
                    </a:cubicBezTo>
                    <a:cubicBezTo>
                      <a:pt x="3" y="862"/>
                      <a:pt x="0" y="855"/>
                      <a:pt x="0" y="850"/>
                    </a:cubicBezTo>
                    <a:cubicBezTo>
                      <a:pt x="0" y="840"/>
                      <a:pt x="0" y="840"/>
                      <a:pt x="0" y="840"/>
                    </a:cubicBezTo>
                    <a:cubicBezTo>
                      <a:pt x="0" y="840"/>
                      <a:pt x="1" y="839"/>
                      <a:pt x="2" y="839"/>
                    </a:cubicBezTo>
                    <a:cubicBezTo>
                      <a:pt x="54" y="839"/>
                      <a:pt x="90" y="813"/>
                      <a:pt x="109" y="761"/>
                    </a:cubicBezTo>
                    <a:cubicBezTo>
                      <a:pt x="182" y="593"/>
                      <a:pt x="221" y="504"/>
                      <a:pt x="225" y="492"/>
                    </a:cubicBezTo>
                    <a:cubicBezTo>
                      <a:pt x="227" y="485"/>
                      <a:pt x="228" y="479"/>
                      <a:pt x="228" y="474"/>
                    </a:cubicBezTo>
                    <a:cubicBezTo>
                      <a:pt x="228" y="470"/>
                      <a:pt x="228" y="470"/>
                      <a:pt x="228" y="470"/>
                    </a:cubicBezTo>
                    <a:cubicBezTo>
                      <a:pt x="228" y="454"/>
                      <a:pt x="217" y="442"/>
                      <a:pt x="196" y="433"/>
                    </a:cubicBezTo>
                    <a:cubicBezTo>
                      <a:pt x="196" y="433"/>
                      <a:pt x="196" y="433"/>
                      <a:pt x="196" y="433"/>
                    </a:cubicBezTo>
                    <a:cubicBezTo>
                      <a:pt x="212" y="418"/>
                      <a:pt x="221" y="404"/>
                      <a:pt x="221" y="389"/>
                    </a:cubicBezTo>
                    <a:cubicBezTo>
                      <a:pt x="221" y="387"/>
                      <a:pt x="221" y="387"/>
                      <a:pt x="221" y="387"/>
                    </a:cubicBezTo>
                    <a:cubicBezTo>
                      <a:pt x="221" y="374"/>
                      <a:pt x="213" y="353"/>
                      <a:pt x="198" y="324"/>
                    </a:cubicBezTo>
                    <a:cubicBezTo>
                      <a:pt x="139" y="193"/>
                      <a:pt x="106" y="123"/>
                      <a:pt x="100" y="114"/>
                    </a:cubicBezTo>
                    <a:cubicBezTo>
                      <a:pt x="86" y="93"/>
                      <a:pt x="72" y="79"/>
                      <a:pt x="59" y="75"/>
                    </a:cubicBezTo>
                    <a:cubicBezTo>
                      <a:pt x="44" y="69"/>
                      <a:pt x="26" y="66"/>
                      <a:pt x="5" y="66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1" y="66"/>
                      <a:pt x="0" y="66"/>
                      <a:pt x="0" y="66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47"/>
                      <a:pt x="12" y="32"/>
                      <a:pt x="35" y="16"/>
                    </a:cubicBezTo>
                    <a:cubicBezTo>
                      <a:pt x="55" y="6"/>
                      <a:pt x="75" y="0"/>
                      <a:pt x="9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4" name="Freeform 46"/>
              <p:cNvSpPr>
                <a:spLocks/>
              </p:cNvSpPr>
              <p:nvPr/>
            </p:nvSpPr>
            <p:spPr bwMode="auto">
              <a:xfrm>
                <a:off x="6616839" y="3123632"/>
                <a:ext cx="457538" cy="443929"/>
              </a:xfrm>
              <a:custGeom>
                <a:avLst/>
                <a:gdLst>
                  <a:gd name="T0" fmla="*/ 334 w 939"/>
                  <a:gd name="T1" fmla="*/ 40 h 911"/>
                  <a:gd name="T2" fmla="*/ 343 w 939"/>
                  <a:gd name="T3" fmla="*/ 67 h 911"/>
                  <a:gd name="T4" fmla="*/ 293 w 939"/>
                  <a:gd name="T5" fmla="*/ 80 h 911"/>
                  <a:gd name="T6" fmla="*/ 316 w 939"/>
                  <a:gd name="T7" fmla="*/ 154 h 911"/>
                  <a:gd name="T8" fmla="*/ 640 w 939"/>
                  <a:gd name="T9" fmla="*/ 110 h 911"/>
                  <a:gd name="T10" fmla="*/ 587 w 939"/>
                  <a:gd name="T11" fmla="*/ 68 h 911"/>
                  <a:gd name="T12" fmla="*/ 549 w 939"/>
                  <a:gd name="T13" fmla="*/ 67 h 911"/>
                  <a:gd name="T14" fmla="*/ 548 w 939"/>
                  <a:gd name="T15" fmla="*/ 61 h 911"/>
                  <a:gd name="T16" fmla="*/ 650 w 939"/>
                  <a:gd name="T17" fmla="*/ 0 h 911"/>
                  <a:gd name="T18" fmla="*/ 745 w 939"/>
                  <a:gd name="T19" fmla="*/ 44 h 911"/>
                  <a:gd name="T20" fmla="*/ 827 w 939"/>
                  <a:gd name="T21" fmla="*/ 0 h 911"/>
                  <a:gd name="T22" fmla="*/ 918 w 939"/>
                  <a:gd name="T23" fmla="*/ 28 h 911"/>
                  <a:gd name="T24" fmla="*/ 939 w 939"/>
                  <a:gd name="T25" fmla="*/ 66 h 911"/>
                  <a:gd name="T26" fmla="*/ 932 w 939"/>
                  <a:gd name="T27" fmla="*/ 67 h 911"/>
                  <a:gd name="T28" fmla="*/ 832 w 939"/>
                  <a:gd name="T29" fmla="*/ 132 h 911"/>
                  <a:gd name="T30" fmla="*/ 831 w 939"/>
                  <a:gd name="T31" fmla="*/ 264 h 911"/>
                  <a:gd name="T32" fmla="*/ 855 w 939"/>
                  <a:gd name="T33" fmla="*/ 395 h 911"/>
                  <a:gd name="T34" fmla="*/ 892 w 939"/>
                  <a:gd name="T35" fmla="*/ 431 h 911"/>
                  <a:gd name="T36" fmla="*/ 835 w 939"/>
                  <a:gd name="T37" fmla="*/ 521 h 911"/>
                  <a:gd name="T38" fmla="*/ 831 w 939"/>
                  <a:gd name="T39" fmla="*/ 615 h 911"/>
                  <a:gd name="T40" fmla="*/ 842 w 939"/>
                  <a:gd name="T41" fmla="*/ 808 h 911"/>
                  <a:gd name="T42" fmla="*/ 939 w 939"/>
                  <a:gd name="T43" fmla="*/ 839 h 911"/>
                  <a:gd name="T44" fmla="*/ 880 w 939"/>
                  <a:gd name="T45" fmla="*/ 907 h 911"/>
                  <a:gd name="T46" fmla="*/ 841 w 939"/>
                  <a:gd name="T47" fmla="*/ 911 h 911"/>
                  <a:gd name="T48" fmla="*/ 744 w 939"/>
                  <a:gd name="T49" fmla="*/ 860 h 911"/>
                  <a:gd name="T50" fmla="*/ 556 w 939"/>
                  <a:gd name="T51" fmla="*/ 862 h 911"/>
                  <a:gd name="T52" fmla="*/ 548 w 939"/>
                  <a:gd name="T53" fmla="*/ 839 h 911"/>
                  <a:gd name="T54" fmla="*/ 643 w 939"/>
                  <a:gd name="T55" fmla="*/ 813 h 911"/>
                  <a:gd name="T56" fmla="*/ 656 w 939"/>
                  <a:gd name="T57" fmla="*/ 386 h 911"/>
                  <a:gd name="T58" fmla="*/ 590 w 939"/>
                  <a:gd name="T59" fmla="*/ 534 h 911"/>
                  <a:gd name="T60" fmla="*/ 533 w 939"/>
                  <a:gd name="T61" fmla="*/ 787 h 911"/>
                  <a:gd name="T62" fmla="*/ 447 w 939"/>
                  <a:gd name="T63" fmla="*/ 729 h 911"/>
                  <a:gd name="T64" fmla="*/ 360 w 939"/>
                  <a:gd name="T65" fmla="*/ 784 h 911"/>
                  <a:gd name="T66" fmla="*/ 364 w 939"/>
                  <a:gd name="T67" fmla="*/ 749 h 911"/>
                  <a:gd name="T68" fmla="*/ 240 w 939"/>
                  <a:gd name="T69" fmla="*/ 393 h 911"/>
                  <a:gd name="T70" fmla="*/ 240 w 939"/>
                  <a:gd name="T71" fmla="*/ 736 h 911"/>
                  <a:gd name="T72" fmla="*/ 275 w 939"/>
                  <a:gd name="T73" fmla="*/ 831 h 911"/>
                  <a:gd name="T74" fmla="*/ 344 w 939"/>
                  <a:gd name="T75" fmla="*/ 844 h 911"/>
                  <a:gd name="T76" fmla="*/ 259 w 939"/>
                  <a:gd name="T77" fmla="*/ 907 h 911"/>
                  <a:gd name="T78" fmla="*/ 183 w 939"/>
                  <a:gd name="T79" fmla="*/ 876 h 911"/>
                  <a:gd name="T80" fmla="*/ 93 w 939"/>
                  <a:gd name="T81" fmla="*/ 907 h 911"/>
                  <a:gd name="T82" fmla="*/ 0 w 939"/>
                  <a:gd name="T83" fmla="*/ 839 h 911"/>
                  <a:gd name="T84" fmla="*/ 93 w 939"/>
                  <a:gd name="T85" fmla="*/ 817 h 911"/>
                  <a:gd name="T86" fmla="*/ 109 w 939"/>
                  <a:gd name="T87" fmla="*/ 697 h 911"/>
                  <a:gd name="T88" fmla="*/ 75 w 939"/>
                  <a:gd name="T89" fmla="*/ 461 h 911"/>
                  <a:gd name="T90" fmla="*/ 36 w 939"/>
                  <a:gd name="T91" fmla="*/ 436 h 911"/>
                  <a:gd name="T92" fmla="*/ 95 w 939"/>
                  <a:gd name="T93" fmla="*/ 368 h 911"/>
                  <a:gd name="T94" fmla="*/ 108 w 939"/>
                  <a:gd name="T95" fmla="*/ 146 h 911"/>
                  <a:gd name="T96" fmla="*/ 8 w 939"/>
                  <a:gd name="T97" fmla="*/ 67 h 911"/>
                  <a:gd name="T98" fmla="*/ 0 w 939"/>
                  <a:gd name="T99" fmla="*/ 66 h 911"/>
                  <a:gd name="T100" fmla="*/ 32 w 939"/>
                  <a:gd name="T101" fmla="*/ 18 h 911"/>
                  <a:gd name="T102" fmla="*/ 96 w 939"/>
                  <a:gd name="T103" fmla="*/ 1 h 911"/>
                  <a:gd name="T104" fmla="*/ 173 w 939"/>
                  <a:gd name="T105" fmla="*/ 44 h 911"/>
                  <a:gd name="T106" fmla="*/ 251 w 939"/>
                  <a:gd name="T107" fmla="*/ 0 h 9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939" h="911">
                    <a:moveTo>
                      <a:pt x="251" y="0"/>
                    </a:moveTo>
                    <a:cubicBezTo>
                      <a:pt x="284" y="0"/>
                      <a:pt x="311" y="14"/>
                      <a:pt x="334" y="40"/>
                    </a:cubicBezTo>
                    <a:cubicBezTo>
                      <a:pt x="341" y="50"/>
                      <a:pt x="344" y="57"/>
                      <a:pt x="344" y="63"/>
                    </a:cubicBezTo>
                    <a:cubicBezTo>
                      <a:pt x="344" y="66"/>
                      <a:pt x="344" y="67"/>
                      <a:pt x="343" y="67"/>
                    </a:cubicBezTo>
                    <a:cubicBezTo>
                      <a:pt x="337" y="67"/>
                      <a:pt x="337" y="67"/>
                      <a:pt x="337" y="67"/>
                    </a:cubicBezTo>
                    <a:cubicBezTo>
                      <a:pt x="313" y="67"/>
                      <a:pt x="298" y="71"/>
                      <a:pt x="293" y="80"/>
                    </a:cubicBezTo>
                    <a:cubicBezTo>
                      <a:pt x="293" y="82"/>
                      <a:pt x="293" y="82"/>
                      <a:pt x="293" y="82"/>
                    </a:cubicBezTo>
                    <a:cubicBezTo>
                      <a:pt x="293" y="89"/>
                      <a:pt x="300" y="113"/>
                      <a:pt x="316" y="154"/>
                    </a:cubicBezTo>
                    <a:cubicBezTo>
                      <a:pt x="412" y="427"/>
                      <a:pt x="462" y="567"/>
                      <a:pt x="464" y="573"/>
                    </a:cubicBezTo>
                    <a:cubicBezTo>
                      <a:pt x="578" y="273"/>
                      <a:pt x="637" y="118"/>
                      <a:pt x="640" y="110"/>
                    </a:cubicBezTo>
                    <a:cubicBezTo>
                      <a:pt x="642" y="103"/>
                      <a:pt x="643" y="97"/>
                      <a:pt x="643" y="92"/>
                    </a:cubicBezTo>
                    <a:cubicBezTo>
                      <a:pt x="643" y="79"/>
                      <a:pt x="624" y="71"/>
                      <a:pt x="587" y="68"/>
                    </a:cubicBezTo>
                    <a:cubicBezTo>
                      <a:pt x="579" y="67"/>
                      <a:pt x="570" y="67"/>
                      <a:pt x="560" y="67"/>
                    </a:cubicBezTo>
                    <a:cubicBezTo>
                      <a:pt x="549" y="67"/>
                      <a:pt x="549" y="67"/>
                      <a:pt x="549" y="67"/>
                    </a:cubicBezTo>
                    <a:cubicBezTo>
                      <a:pt x="549" y="67"/>
                      <a:pt x="548" y="67"/>
                      <a:pt x="548" y="66"/>
                    </a:cubicBezTo>
                    <a:cubicBezTo>
                      <a:pt x="548" y="61"/>
                      <a:pt x="548" y="61"/>
                      <a:pt x="548" y="61"/>
                    </a:cubicBezTo>
                    <a:cubicBezTo>
                      <a:pt x="548" y="44"/>
                      <a:pt x="561" y="29"/>
                      <a:pt x="586" y="14"/>
                    </a:cubicBezTo>
                    <a:cubicBezTo>
                      <a:pt x="606" y="5"/>
                      <a:pt x="627" y="0"/>
                      <a:pt x="650" y="0"/>
                    </a:cubicBezTo>
                    <a:cubicBezTo>
                      <a:pt x="654" y="0"/>
                      <a:pt x="654" y="0"/>
                      <a:pt x="654" y="0"/>
                    </a:cubicBezTo>
                    <a:cubicBezTo>
                      <a:pt x="692" y="0"/>
                      <a:pt x="722" y="15"/>
                      <a:pt x="745" y="44"/>
                    </a:cubicBezTo>
                    <a:cubicBezTo>
                      <a:pt x="754" y="27"/>
                      <a:pt x="771" y="14"/>
                      <a:pt x="796" y="5"/>
                    </a:cubicBezTo>
                    <a:cubicBezTo>
                      <a:pt x="807" y="2"/>
                      <a:pt x="818" y="0"/>
                      <a:pt x="827" y="0"/>
                    </a:cubicBezTo>
                    <a:cubicBezTo>
                      <a:pt x="837" y="0"/>
                      <a:pt x="837" y="0"/>
                      <a:pt x="837" y="0"/>
                    </a:cubicBezTo>
                    <a:cubicBezTo>
                      <a:pt x="866" y="0"/>
                      <a:pt x="893" y="10"/>
                      <a:pt x="918" y="28"/>
                    </a:cubicBezTo>
                    <a:cubicBezTo>
                      <a:pt x="931" y="41"/>
                      <a:pt x="939" y="52"/>
                      <a:pt x="939" y="59"/>
                    </a:cubicBezTo>
                    <a:cubicBezTo>
                      <a:pt x="939" y="66"/>
                      <a:pt x="939" y="66"/>
                      <a:pt x="939" y="66"/>
                    </a:cubicBezTo>
                    <a:cubicBezTo>
                      <a:pt x="939" y="67"/>
                      <a:pt x="939" y="67"/>
                      <a:pt x="938" y="67"/>
                    </a:cubicBezTo>
                    <a:cubicBezTo>
                      <a:pt x="932" y="67"/>
                      <a:pt x="932" y="67"/>
                      <a:pt x="932" y="67"/>
                    </a:cubicBezTo>
                    <a:cubicBezTo>
                      <a:pt x="884" y="67"/>
                      <a:pt x="855" y="75"/>
                      <a:pt x="845" y="91"/>
                    </a:cubicBezTo>
                    <a:cubicBezTo>
                      <a:pt x="839" y="98"/>
                      <a:pt x="835" y="111"/>
                      <a:pt x="832" y="132"/>
                    </a:cubicBezTo>
                    <a:cubicBezTo>
                      <a:pt x="832" y="134"/>
                      <a:pt x="832" y="137"/>
                      <a:pt x="832" y="141"/>
                    </a:cubicBezTo>
                    <a:cubicBezTo>
                      <a:pt x="831" y="192"/>
                      <a:pt x="831" y="234"/>
                      <a:pt x="831" y="264"/>
                    </a:cubicBezTo>
                    <a:cubicBezTo>
                      <a:pt x="831" y="266"/>
                      <a:pt x="831" y="266"/>
                      <a:pt x="831" y="266"/>
                    </a:cubicBezTo>
                    <a:cubicBezTo>
                      <a:pt x="831" y="333"/>
                      <a:pt x="839" y="376"/>
                      <a:pt x="855" y="395"/>
                    </a:cubicBezTo>
                    <a:cubicBezTo>
                      <a:pt x="866" y="412"/>
                      <a:pt x="878" y="423"/>
                      <a:pt x="892" y="429"/>
                    </a:cubicBezTo>
                    <a:cubicBezTo>
                      <a:pt x="892" y="431"/>
                      <a:pt x="892" y="431"/>
                      <a:pt x="892" y="431"/>
                    </a:cubicBezTo>
                    <a:cubicBezTo>
                      <a:pt x="882" y="434"/>
                      <a:pt x="872" y="442"/>
                      <a:pt x="859" y="455"/>
                    </a:cubicBezTo>
                    <a:cubicBezTo>
                      <a:pt x="846" y="472"/>
                      <a:pt x="838" y="494"/>
                      <a:pt x="835" y="521"/>
                    </a:cubicBezTo>
                    <a:cubicBezTo>
                      <a:pt x="833" y="545"/>
                      <a:pt x="831" y="575"/>
                      <a:pt x="831" y="609"/>
                    </a:cubicBezTo>
                    <a:cubicBezTo>
                      <a:pt x="831" y="615"/>
                      <a:pt x="831" y="615"/>
                      <a:pt x="831" y="615"/>
                    </a:cubicBezTo>
                    <a:cubicBezTo>
                      <a:pt x="831" y="652"/>
                      <a:pt x="831" y="701"/>
                      <a:pt x="832" y="763"/>
                    </a:cubicBezTo>
                    <a:cubicBezTo>
                      <a:pt x="832" y="778"/>
                      <a:pt x="835" y="792"/>
                      <a:pt x="842" y="808"/>
                    </a:cubicBezTo>
                    <a:cubicBezTo>
                      <a:pt x="846" y="818"/>
                      <a:pt x="857" y="825"/>
                      <a:pt x="872" y="831"/>
                    </a:cubicBezTo>
                    <a:cubicBezTo>
                      <a:pt x="888" y="836"/>
                      <a:pt x="911" y="839"/>
                      <a:pt x="939" y="839"/>
                    </a:cubicBezTo>
                    <a:cubicBezTo>
                      <a:pt x="939" y="840"/>
                      <a:pt x="939" y="840"/>
                      <a:pt x="939" y="840"/>
                    </a:cubicBezTo>
                    <a:cubicBezTo>
                      <a:pt x="939" y="873"/>
                      <a:pt x="920" y="895"/>
                      <a:pt x="880" y="907"/>
                    </a:cubicBezTo>
                    <a:cubicBezTo>
                      <a:pt x="868" y="909"/>
                      <a:pt x="859" y="911"/>
                      <a:pt x="853" y="911"/>
                    </a:cubicBezTo>
                    <a:cubicBezTo>
                      <a:pt x="841" y="911"/>
                      <a:pt x="841" y="911"/>
                      <a:pt x="841" y="911"/>
                    </a:cubicBezTo>
                    <a:cubicBezTo>
                      <a:pt x="810" y="911"/>
                      <a:pt x="782" y="899"/>
                      <a:pt x="757" y="877"/>
                    </a:cubicBezTo>
                    <a:cubicBezTo>
                      <a:pt x="744" y="860"/>
                      <a:pt x="744" y="860"/>
                      <a:pt x="744" y="860"/>
                    </a:cubicBezTo>
                    <a:cubicBezTo>
                      <a:pt x="721" y="893"/>
                      <a:pt x="690" y="910"/>
                      <a:pt x="650" y="910"/>
                    </a:cubicBezTo>
                    <a:cubicBezTo>
                      <a:pt x="613" y="910"/>
                      <a:pt x="581" y="894"/>
                      <a:pt x="556" y="862"/>
                    </a:cubicBezTo>
                    <a:cubicBezTo>
                      <a:pt x="550" y="853"/>
                      <a:pt x="547" y="846"/>
                      <a:pt x="547" y="843"/>
                    </a:cubicBezTo>
                    <a:cubicBezTo>
                      <a:pt x="547" y="840"/>
                      <a:pt x="548" y="839"/>
                      <a:pt x="548" y="839"/>
                    </a:cubicBezTo>
                    <a:cubicBezTo>
                      <a:pt x="549" y="839"/>
                      <a:pt x="549" y="839"/>
                      <a:pt x="549" y="839"/>
                    </a:cubicBezTo>
                    <a:cubicBezTo>
                      <a:pt x="600" y="839"/>
                      <a:pt x="632" y="830"/>
                      <a:pt x="643" y="813"/>
                    </a:cubicBezTo>
                    <a:cubicBezTo>
                      <a:pt x="652" y="799"/>
                      <a:pt x="656" y="780"/>
                      <a:pt x="656" y="756"/>
                    </a:cubicBezTo>
                    <a:cubicBezTo>
                      <a:pt x="656" y="386"/>
                      <a:pt x="656" y="386"/>
                      <a:pt x="656" y="386"/>
                    </a:cubicBezTo>
                    <a:cubicBezTo>
                      <a:pt x="655" y="386"/>
                      <a:pt x="655" y="386"/>
                      <a:pt x="655" y="386"/>
                    </a:cubicBezTo>
                    <a:cubicBezTo>
                      <a:pt x="648" y="404"/>
                      <a:pt x="626" y="453"/>
                      <a:pt x="590" y="534"/>
                    </a:cubicBezTo>
                    <a:cubicBezTo>
                      <a:pt x="546" y="634"/>
                      <a:pt x="525" y="706"/>
                      <a:pt x="525" y="751"/>
                    </a:cubicBezTo>
                    <a:cubicBezTo>
                      <a:pt x="525" y="762"/>
                      <a:pt x="527" y="774"/>
                      <a:pt x="533" y="787"/>
                    </a:cubicBezTo>
                    <a:cubicBezTo>
                      <a:pt x="532" y="787"/>
                      <a:pt x="532" y="787"/>
                      <a:pt x="532" y="787"/>
                    </a:cubicBezTo>
                    <a:cubicBezTo>
                      <a:pt x="496" y="787"/>
                      <a:pt x="467" y="767"/>
                      <a:pt x="447" y="729"/>
                    </a:cubicBezTo>
                    <a:cubicBezTo>
                      <a:pt x="441" y="740"/>
                      <a:pt x="435" y="749"/>
                      <a:pt x="430" y="756"/>
                    </a:cubicBezTo>
                    <a:cubicBezTo>
                      <a:pt x="412" y="774"/>
                      <a:pt x="389" y="784"/>
                      <a:pt x="360" y="784"/>
                    </a:cubicBezTo>
                    <a:cubicBezTo>
                      <a:pt x="360" y="783"/>
                      <a:pt x="360" y="783"/>
                      <a:pt x="360" y="783"/>
                    </a:cubicBezTo>
                    <a:cubicBezTo>
                      <a:pt x="363" y="773"/>
                      <a:pt x="364" y="762"/>
                      <a:pt x="364" y="749"/>
                    </a:cubicBezTo>
                    <a:cubicBezTo>
                      <a:pt x="364" y="695"/>
                      <a:pt x="332" y="598"/>
                      <a:pt x="267" y="457"/>
                    </a:cubicBezTo>
                    <a:cubicBezTo>
                      <a:pt x="253" y="426"/>
                      <a:pt x="244" y="405"/>
                      <a:pt x="240" y="393"/>
                    </a:cubicBezTo>
                    <a:cubicBezTo>
                      <a:pt x="240" y="393"/>
                      <a:pt x="240" y="393"/>
                      <a:pt x="240" y="393"/>
                    </a:cubicBezTo>
                    <a:cubicBezTo>
                      <a:pt x="240" y="736"/>
                      <a:pt x="240" y="736"/>
                      <a:pt x="240" y="736"/>
                    </a:cubicBezTo>
                    <a:cubicBezTo>
                      <a:pt x="240" y="781"/>
                      <a:pt x="244" y="807"/>
                      <a:pt x="253" y="816"/>
                    </a:cubicBezTo>
                    <a:cubicBezTo>
                      <a:pt x="253" y="820"/>
                      <a:pt x="261" y="825"/>
                      <a:pt x="275" y="831"/>
                    </a:cubicBezTo>
                    <a:cubicBezTo>
                      <a:pt x="290" y="836"/>
                      <a:pt x="313" y="839"/>
                      <a:pt x="343" y="839"/>
                    </a:cubicBezTo>
                    <a:cubicBezTo>
                      <a:pt x="344" y="841"/>
                      <a:pt x="344" y="843"/>
                      <a:pt x="344" y="844"/>
                    </a:cubicBezTo>
                    <a:cubicBezTo>
                      <a:pt x="344" y="866"/>
                      <a:pt x="328" y="884"/>
                      <a:pt x="296" y="900"/>
                    </a:cubicBezTo>
                    <a:cubicBezTo>
                      <a:pt x="283" y="905"/>
                      <a:pt x="270" y="907"/>
                      <a:pt x="259" y="907"/>
                    </a:cubicBezTo>
                    <a:cubicBezTo>
                      <a:pt x="248" y="907"/>
                      <a:pt x="248" y="907"/>
                      <a:pt x="248" y="907"/>
                    </a:cubicBezTo>
                    <a:cubicBezTo>
                      <a:pt x="225" y="907"/>
                      <a:pt x="204" y="897"/>
                      <a:pt x="183" y="876"/>
                    </a:cubicBezTo>
                    <a:cubicBezTo>
                      <a:pt x="172" y="860"/>
                      <a:pt x="172" y="860"/>
                      <a:pt x="172" y="860"/>
                    </a:cubicBezTo>
                    <a:cubicBezTo>
                      <a:pt x="151" y="892"/>
                      <a:pt x="125" y="907"/>
                      <a:pt x="93" y="907"/>
                    </a:cubicBezTo>
                    <a:cubicBezTo>
                      <a:pt x="64" y="907"/>
                      <a:pt x="37" y="894"/>
                      <a:pt x="13" y="866"/>
                    </a:cubicBezTo>
                    <a:cubicBezTo>
                      <a:pt x="4" y="852"/>
                      <a:pt x="0" y="843"/>
                      <a:pt x="0" y="839"/>
                    </a:cubicBezTo>
                    <a:cubicBezTo>
                      <a:pt x="1" y="839"/>
                      <a:pt x="1" y="839"/>
                      <a:pt x="2" y="839"/>
                    </a:cubicBezTo>
                    <a:cubicBezTo>
                      <a:pt x="50" y="839"/>
                      <a:pt x="81" y="831"/>
                      <a:pt x="93" y="817"/>
                    </a:cubicBezTo>
                    <a:cubicBezTo>
                      <a:pt x="99" y="808"/>
                      <a:pt x="103" y="798"/>
                      <a:pt x="105" y="787"/>
                    </a:cubicBezTo>
                    <a:cubicBezTo>
                      <a:pt x="108" y="779"/>
                      <a:pt x="109" y="749"/>
                      <a:pt x="109" y="697"/>
                    </a:cubicBezTo>
                    <a:cubicBezTo>
                      <a:pt x="109" y="623"/>
                      <a:pt x="109" y="623"/>
                      <a:pt x="109" y="623"/>
                    </a:cubicBezTo>
                    <a:cubicBezTo>
                      <a:pt x="109" y="537"/>
                      <a:pt x="98" y="483"/>
                      <a:pt x="75" y="461"/>
                    </a:cubicBezTo>
                    <a:cubicBezTo>
                      <a:pt x="66" y="450"/>
                      <a:pt x="53" y="442"/>
                      <a:pt x="36" y="437"/>
                    </a:cubicBezTo>
                    <a:cubicBezTo>
                      <a:pt x="36" y="436"/>
                      <a:pt x="36" y="436"/>
                      <a:pt x="36" y="436"/>
                    </a:cubicBezTo>
                    <a:cubicBezTo>
                      <a:pt x="49" y="429"/>
                      <a:pt x="60" y="421"/>
                      <a:pt x="69" y="412"/>
                    </a:cubicBezTo>
                    <a:cubicBezTo>
                      <a:pt x="83" y="397"/>
                      <a:pt x="91" y="382"/>
                      <a:pt x="95" y="368"/>
                    </a:cubicBezTo>
                    <a:cubicBezTo>
                      <a:pt x="103" y="348"/>
                      <a:pt x="108" y="283"/>
                      <a:pt x="108" y="174"/>
                    </a:cubicBezTo>
                    <a:cubicBezTo>
                      <a:pt x="108" y="171"/>
                      <a:pt x="108" y="161"/>
                      <a:pt x="108" y="146"/>
                    </a:cubicBezTo>
                    <a:cubicBezTo>
                      <a:pt x="108" y="111"/>
                      <a:pt x="99" y="88"/>
                      <a:pt x="79" y="78"/>
                    </a:cubicBezTo>
                    <a:cubicBezTo>
                      <a:pt x="62" y="71"/>
                      <a:pt x="38" y="67"/>
                      <a:pt x="8" y="67"/>
                    </a:cubicBezTo>
                    <a:cubicBezTo>
                      <a:pt x="1" y="67"/>
                      <a:pt x="1" y="67"/>
                      <a:pt x="1" y="67"/>
                    </a:cubicBezTo>
                    <a:cubicBezTo>
                      <a:pt x="0" y="67"/>
                      <a:pt x="0" y="67"/>
                      <a:pt x="0" y="66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4" y="42"/>
                      <a:pt x="15" y="29"/>
                      <a:pt x="32" y="18"/>
                    </a:cubicBezTo>
                    <a:cubicBezTo>
                      <a:pt x="50" y="7"/>
                      <a:pt x="69" y="1"/>
                      <a:pt x="87" y="1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122" y="1"/>
                      <a:pt x="145" y="12"/>
                      <a:pt x="166" y="35"/>
                    </a:cubicBezTo>
                    <a:cubicBezTo>
                      <a:pt x="166" y="36"/>
                      <a:pt x="169" y="39"/>
                      <a:pt x="173" y="44"/>
                    </a:cubicBezTo>
                    <a:cubicBezTo>
                      <a:pt x="173" y="44"/>
                      <a:pt x="173" y="44"/>
                      <a:pt x="173" y="44"/>
                    </a:cubicBezTo>
                    <a:cubicBezTo>
                      <a:pt x="190" y="15"/>
                      <a:pt x="216" y="0"/>
                      <a:pt x="2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5" name="Freeform 47"/>
              <p:cNvSpPr>
                <a:spLocks noEditPoints="1"/>
              </p:cNvSpPr>
              <p:nvPr/>
            </p:nvSpPr>
            <p:spPr bwMode="auto">
              <a:xfrm>
                <a:off x="7074789" y="3128168"/>
                <a:ext cx="368463" cy="439393"/>
              </a:xfrm>
              <a:custGeom>
                <a:avLst/>
                <a:gdLst>
                  <a:gd name="T0" fmla="*/ 319 w 756"/>
                  <a:gd name="T1" fmla="*/ 0 h 902"/>
                  <a:gd name="T2" fmla="*/ 417 w 756"/>
                  <a:gd name="T3" fmla="*/ 49 h 902"/>
                  <a:gd name="T4" fmla="*/ 601 w 756"/>
                  <a:gd name="T5" fmla="*/ 50 h 902"/>
                  <a:gd name="T6" fmla="*/ 608 w 756"/>
                  <a:gd name="T7" fmla="*/ 70 h 902"/>
                  <a:gd name="T8" fmla="*/ 594 w 756"/>
                  <a:gd name="T9" fmla="*/ 71 h 902"/>
                  <a:gd name="T10" fmla="*/ 527 w 756"/>
                  <a:gd name="T11" fmla="*/ 107 h 902"/>
                  <a:gd name="T12" fmla="*/ 596 w 756"/>
                  <a:gd name="T13" fmla="*/ 388 h 902"/>
                  <a:gd name="T14" fmla="*/ 652 w 756"/>
                  <a:gd name="T15" fmla="*/ 420 h 902"/>
                  <a:gd name="T16" fmla="*/ 626 w 756"/>
                  <a:gd name="T17" fmla="*/ 443 h 902"/>
                  <a:gd name="T18" fmla="*/ 617 w 756"/>
                  <a:gd name="T19" fmla="*/ 498 h 902"/>
                  <a:gd name="T20" fmla="*/ 703 w 756"/>
                  <a:gd name="T21" fmla="*/ 825 h 902"/>
                  <a:gd name="T22" fmla="*/ 756 w 756"/>
                  <a:gd name="T23" fmla="*/ 834 h 902"/>
                  <a:gd name="T24" fmla="*/ 735 w 756"/>
                  <a:gd name="T25" fmla="*/ 877 h 902"/>
                  <a:gd name="T26" fmla="*/ 666 w 756"/>
                  <a:gd name="T27" fmla="*/ 902 h 902"/>
                  <a:gd name="T28" fmla="*/ 578 w 756"/>
                  <a:gd name="T29" fmla="*/ 853 h 902"/>
                  <a:gd name="T30" fmla="*/ 501 w 756"/>
                  <a:gd name="T31" fmla="*/ 901 h 902"/>
                  <a:gd name="T32" fmla="*/ 410 w 756"/>
                  <a:gd name="T33" fmla="*/ 835 h 902"/>
                  <a:gd name="T34" fmla="*/ 410 w 756"/>
                  <a:gd name="T35" fmla="*/ 832 h 902"/>
                  <a:gd name="T36" fmla="*/ 489 w 756"/>
                  <a:gd name="T37" fmla="*/ 790 h 902"/>
                  <a:gd name="T38" fmla="*/ 474 w 756"/>
                  <a:gd name="T39" fmla="*/ 690 h 902"/>
                  <a:gd name="T40" fmla="*/ 270 w 756"/>
                  <a:gd name="T41" fmla="*/ 615 h 902"/>
                  <a:gd name="T42" fmla="*/ 237 w 756"/>
                  <a:gd name="T43" fmla="*/ 787 h 902"/>
                  <a:gd name="T44" fmla="*/ 307 w 756"/>
                  <a:gd name="T45" fmla="*/ 833 h 902"/>
                  <a:gd name="T46" fmla="*/ 277 w 756"/>
                  <a:gd name="T47" fmla="*/ 877 h 902"/>
                  <a:gd name="T48" fmla="*/ 163 w 756"/>
                  <a:gd name="T49" fmla="*/ 853 h 902"/>
                  <a:gd name="T50" fmla="*/ 122 w 756"/>
                  <a:gd name="T51" fmla="*/ 892 h 902"/>
                  <a:gd name="T52" fmla="*/ 9 w 756"/>
                  <a:gd name="T53" fmla="*/ 860 h 902"/>
                  <a:gd name="T54" fmla="*/ 0 w 756"/>
                  <a:gd name="T55" fmla="*/ 834 h 902"/>
                  <a:gd name="T56" fmla="*/ 68 w 756"/>
                  <a:gd name="T57" fmla="*/ 821 h 902"/>
                  <a:gd name="T58" fmla="*/ 142 w 756"/>
                  <a:gd name="T59" fmla="*/ 663 h 902"/>
                  <a:gd name="T60" fmla="*/ 150 w 756"/>
                  <a:gd name="T61" fmla="*/ 426 h 902"/>
                  <a:gd name="T62" fmla="*/ 137 w 756"/>
                  <a:gd name="T63" fmla="*/ 420 h 902"/>
                  <a:gd name="T64" fmla="*/ 178 w 756"/>
                  <a:gd name="T65" fmla="*/ 399 h 902"/>
                  <a:gd name="T66" fmla="*/ 271 w 756"/>
                  <a:gd name="T67" fmla="*/ 156 h 902"/>
                  <a:gd name="T68" fmla="*/ 281 w 756"/>
                  <a:gd name="T69" fmla="*/ 99 h 902"/>
                  <a:gd name="T70" fmla="*/ 228 w 756"/>
                  <a:gd name="T71" fmla="*/ 71 h 902"/>
                  <a:gd name="T72" fmla="*/ 207 w 756"/>
                  <a:gd name="T73" fmla="*/ 70 h 902"/>
                  <a:gd name="T74" fmla="*/ 237 w 756"/>
                  <a:gd name="T75" fmla="*/ 22 h 902"/>
                  <a:gd name="T76" fmla="*/ 374 w 756"/>
                  <a:gd name="T77" fmla="*/ 189 h 902"/>
                  <a:gd name="T78" fmla="*/ 440 w 756"/>
                  <a:gd name="T79" fmla="*/ 523 h 902"/>
                  <a:gd name="T80" fmla="*/ 374 w 756"/>
                  <a:gd name="T81" fmla="*/ 189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756" h="902">
                    <a:moveTo>
                      <a:pt x="310" y="0"/>
                    </a:moveTo>
                    <a:cubicBezTo>
                      <a:pt x="319" y="0"/>
                      <a:pt x="319" y="0"/>
                      <a:pt x="319" y="0"/>
                    </a:cubicBezTo>
                    <a:cubicBezTo>
                      <a:pt x="348" y="0"/>
                      <a:pt x="375" y="10"/>
                      <a:pt x="400" y="29"/>
                    </a:cubicBezTo>
                    <a:cubicBezTo>
                      <a:pt x="405" y="34"/>
                      <a:pt x="411" y="41"/>
                      <a:pt x="417" y="49"/>
                    </a:cubicBezTo>
                    <a:cubicBezTo>
                      <a:pt x="439" y="21"/>
                      <a:pt x="470" y="8"/>
                      <a:pt x="510" y="8"/>
                    </a:cubicBezTo>
                    <a:cubicBezTo>
                      <a:pt x="550" y="8"/>
                      <a:pt x="580" y="22"/>
                      <a:pt x="601" y="50"/>
                    </a:cubicBezTo>
                    <a:cubicBezTo>
                      <a:pt x="605" y="59"/>
                      <a:pt x="608" y="65"/>
                      <a:pt x="608" y="68"/>
                    </a:cubicBezTo>
                    <a:cubicBezTo>
                      <a:pt x="608" y="70"/>
                      <a:pt x="608" y="70"/>
                      <a:pt x="608" y="70"/>
                    </a:cubicBezTo>
                    <a:cubicBezTo>
                      <a:pt x="608" y="71"/>
                      <a:pt x="607" y="71"/>
                      <a:pt x="606" y="71"/>
                    </a:cubicBezTo>
                    <a:cubicBezTo>
                      <a:pt x="594" y="71"/>
                      <a:pt x="594" y="71"/>
                      <a:pt x="594" y="71"/>
                    </a:cubicBezTo>
                    <a:cubicBezTo>
                      <a:pt x="559" y="71"/>
                      <a:pt x="538" y="77"/>
                      <a:pt x="531" y="87"/>
                    </a:cubicBezTo>
                    <a:cubicBezTo>
                      <a:pt x="528" y="93"/>
                      <a:pt x="527" y="99"/>
                      <a:pt x="527" y="107"/>
                    </a:cubicBezTo>
                    <a:cubicBezTo>
                      <a:pt x="527" y="121"/>
                      <a:pt x="536" y="168"/>
                      <a:pt x="554" y="247"/>
                    </a:cubicBezTo>
                    <a:cubicBezTo>
                      <a:pt x="568" y="321"/>
                      <a:pt x="583" y="368"/>
                      <a:pt x="596" y="388"/>
                    </a:cubicBezTo>
                    <a:cubicBezTo>
                      <a:pt x="604" y="401"/>
                      <a:pt x="617" y="411"/>
                      <a:pt x="635" y="417"/>
                    </a:cubicBezTo>
                    <a:cubicBezTo>
                      <a:pt x="644" y="419"/>
                      <a:pt x="649" y="420"/>
                      <a:pt x="652" y="420"/>
                    </a:cubicBezTo>
                    <a:cubicBezTo>
                      <a:pt x="652" y="422"/>
                      <a:pt x="652" y="422"/>
                      <a:pt x="652" y="422"/>
                    </a:cubicBezTo>
                    <a:cubicBezTo>
                      <a:pt x="641" y="426"/>
                      <a:pt x="633" y="433"/>
                      <a:pt x="626" y="443"/>
                    </a:cubicBezTo>
                    <a:cubicBezTo>
                      <a:pt x="620" y="456"/>
                      <a:pt x="617" y="471"/>
                      <a:pt x="617" y="489"/>
                    </a:cubicBezTo>
                    <a:cubicBezTo>
                      <a:pt x="617" y="498"/>
                      <a:pt x="617" y="498"/>
                      <a:pt x="617" y="498"/>
                    </a:cubicBezTo>
                    <a:cubicBezTo>
                      <a:pt x="617" y="540"/>
                      <a:pt x="635" y="636"/>
                      <a:pt x="672" y="786"/>
                    </a:cubicBezTo>
                    <a:cubicBezTo>
                      <a:pt x="679" y="806"/>
                      <a:pt x="690" y="819"/>
                      <a:pt x="703" y="825"/>
                    </a:cubicBezTo>
                    <a:cubicBezTo>
                      <a:pt x="714" y="830"/>
                      <a:pt x="731" y="832"/>
                      <a:pt x="756" y="832"/>
                    </a:cubicBezTo>
                    <a:cubicBezTo>
                      <a:pt x="756" y="834"/>
                      <a:pt x="756" y="834"/>
                      <a:pt x="756" y="834"/>
                    </a:cubicBezTo>
                    <a:cubicBezTo>
                      <a:pt x="756" y="836"/>
                      <a:pt x="756" y="836"/>
                      <a:pt x="756" y="836"/>
                    </a:cubicBezTo>
                    <a:cubicBezTo>
                      <a:pt x="756" y="847"/>
                      <a:pt x="748" y="860"/>
                      <a:pt x="735" y="877"/>
                    </a:cubicBezTo>
                    <a:cubicBezTo>
                      <a:pt x="716" y="893"/>
                      <a:pt x="696" y="902"/>
                      <a:pt x="673" y="902"/>
                    </a:cubicBezTo>
                    <a:cubicBezTo>
                      <a:pt x="666" y="902"/>
                      <a:pt x="666" y="902"/>
                      <a:pt x="666" y="902"/>
                    </a:cubicBezTo>
                    <a:cubicBezTo>
                      <a:pt x="636" y="902"/>
                      <a:pt x="609" y="889"/>
                      <a:pt x="585" y="863"/>
                    </a:cubicBezTo>
                    <a:cubicBezTo>
                      <a:pt x="578" y="853"/>
                      <a:pt x="578" y="853"/>
                      <a:pt x="578" y="853"/>
                    </a:cubicBezTo>
                    <a:cubicBezTo>
                      <a:pt x="557" y="885"/>
                      <a:pt x="533" y="901"/>
                      <a:pt x="507" y="901"/>
                    </a:cubicBezTo>
                    <a:cubicBezTo>
                      <a:pt x="501" y="901"/>
                      <a:pt x="501" y="901"/>
                      <a:pt x="501" y="901"/>
                    </a:cubicBezTo>
                    <a:cubicBezTo>
                      <a:pt x="468" y="901"/>
                      <a:pt x="438" y="880"/>
                      <a:pt x="410" y="838"/>
                    </a:cubicBezTo>
                    <a:cubicBezTo>
                      <a:pt x="410" y="837"/>
                      <a:pt x="410" y="836"/>
                      <a:pt x="410" y="835"/>
                    </a:cubicBezTo>
                    <a:cubicBezTo>
                      <a:pt x="410" y="834"/>
                      <a:pt x="410" y="834"/>
                      <a:pt x="410" y="834"/>
                    </a:cubicBezTo>
                    <a:cubicBezTo>
                      <a:pt x="410" y="833"/>
                      <a:pt x="410" y="832"/>
                      <a:pt x="410" y="832"/>
                    </a:cubicBezTo>
                    <a:cubicBezTo>
                      <a:pt x="448" y="832"/>
                      <a:pt x="472" y="827"/>
                      <a:pt x="481" y="816"/>
                    </a:cubicBezTo>
                    <a:cubicBezTo>
                      <a:pt x="486" y="809"/>
                      <a:pt x="489" y="800"/>
                      <a:pt x="489" y="790"/>
                    </a:cubicBezTo>
                    <a:cubicBezTo>
                      <a:pt x="489" y="790"/>
                      <a:pt x="489" y="790"/>
                      <a:pt x="489" y="790"/>
                    </a:cubicBezTo>
                    <a:cubicBezTo>
                      <a:pt x="489" y="767"/>
                      <a:pt x="484" y="734"/>
                      <a:pt x="474" y="690"/>
                    </a:cubicBezTo>
                    <a:cubicBezTo>
                      <a:pt x="460" y="615"/>
                      <a:pt x="460" y="615"/>
                      <a:pt x="460" y="615"/>
                    </a:cubicBezTo>
                    <a:cubicBezTo>
                      <a:pt x="270" y="615"/>
                      <a:pt x="270" y="615"/>
                      <a:pt x="270" y="615"/>
                    </a:cubicBezTo>
                    <a:cubicBezTo>
                      <a:pt x="251" y="702"/>
                      <a:pt x="240" y="752"/>
                      <a:pt x="239" y="764"/>
                    </a:cubicBezTo>
                    <a:cubicBezTo>
                      <a:pt x="238" y="778"/>
                      <a:pt x="237" y="786"/>
                      <a:pt x="237" y="787"/>
                    </a:cubicBezTo>
                    <a:cubicBezTo>
                      <a:pt x="237" y="807"/>
                      <a:pt x="246" y="821"/>
                      <a:pt x="264" y="827"/>
                    </a:cubicBezTo>
                    <a:cubicBezTo>
                      <a:pt x="271" y="829"/>
                      <a:pt x="285" y="831"/>
                      <a:pt x="307" y="833"/>
                    </a:cubicBezTo>
                    <a:cubicBezTo>
                      <a:pt x="307" y="839"/>
                      <a:pt x="307" y="839"/>
                      <a:pt x="307" y="839"/>
                    </a:cubicBezTo>
                    <a:cubicBezTo>
                      <a:pt x="302" y="851"/>
                      <a:pt x="292" y="863"/>
                      <a:pt x="277" y="877"/>
                    </a:cubicBezTo>
                    <a:cubicBezTo>
                      <a:pt x="263" y="889"/>
                      <a:pt x="249" y="895"/>
                      <a:pt x="234" y="895"/>
                    </a:cubicBezTo>
                    <a:cubicBezTo>
                      <a:pt x="211" y="895"/>
                      <a:pt x="187" y="881"/>
                      <a:pt x="163" y="853"/>
                    </a:cubicBezTo>
                    <a:cubicBezTo>
                      <a:pt x="162" y="853"/>
                      <a:pt x="162" y="853"/>
                      <a:pt x="162" y="853"/>
                    </a:cubicBezTo>
                    <a:cubicBezTo>
                      <a:pt x="154" y="871"/>
                      <a:pt x="141" y="884"/>
                      <a:pt x="122" y="892"/>
                    </a:cubicBezTo>
                    <a:cubicBezTo>
                      <a:pt x="110" y="897"/>
                      <a:pt x="98" y="900"/>
                      <a:pt x="86" y="900"/>
                    </a:cubicBezTo>
                    <a:cubicBezTo>
                      <a:pt x="53" y="900"/>
                      <a:pt x="28" y="886"/>
                      <a:pt x="9" y="860"/>
                    </a:cubicBezTo>
                    <a:cubicBezTo>
                      <a:pt x="3" y="849"/>
                      <a:pt x="0" y="842"/>
                      <a:pt x="0" y="839"/>
                    </a:cubicBezTo>
                    <a:cubicBezTo>
                      <a:pt x="0" y="834"/>
                      <a:pt x="0" y="834"/>
                      <a:pt x="0" y="834"/>
                    </a:cubicBezTo>
                    <a:cubicBezTo>
                      <a:pt x="0" y="833"/>
                      <a:pt x="11" y="832"/>
                      <a:pt x="32" y="830"/>
                    </a:cubicBezTo>
                    <a:cubicBezTo>
                      <a:pt x="45" y="829"/>
                      <a:pt x="57" y="826"/>
                      <a:pt x="68" y="821"/>
                    </a:cubicBezTo>
                    <a:cubicBezTo>
                      <a:pt x="84" y="814"/>
                      <a:pt x="97" y="801"/>
                      <a:pt x="107" y="781"/>
                    </a:cubicBezTo>
                    <a:cubicBezTo>
                      <a:pt x="117" y="760"/>
                      <a:pt x="129" y="720"/>
                      <a:pt x="142" y="663"/>
                    </a:cubicBezTo>
                    <a:cubicBezTo>
                      <a:pt x="163" y="586"/>
                      <a:pt x="173" y="528"/>
                      <a:pt x="173" y="488"/>
                    </a:cubicBezTo>
                    <a:cubicBezTo>
                      <a:pt x="173" y="455"/>
                      <a:pt x="165" y="434"/>
                      <a:pt x="150" y="426"/>
                    </a:cubicBezTo>
                    <a:cubicBezTo>
                      <a:pt x="146" y="423"/>
                      <a:pt x="141" y="422"/>
                      <a:pt x="137" y="422"/>
                    </a:cubicBezTo>
                    <a:cubicBezTo>
                      <a:pt x="137" y="420"/>
                      <a:pt x="137" y="420"/>
                      <a:pt x="137" y="420"/>
                    </a:cubicBezTo>
                    <a:cubicBezTo>
                      <a:pt x="137" y="420"/>
                      <a:pt x="137" y="420"/>
                      <a:pt x="137" y="420"/>
                    </a:cubicBezTo>
                    <a:cubicBezTo>
                      <a:pt x="148" y="420"/>
                      <a:pt x="162" y="413"/>
                      <a:pt x="178" y="399"/>
                    </a:cubicBezTo>
                    <a:cubicBezTo>
                      <a:pt x="192" y="383"/>
                      <a:pt x="203" y="367"/>
                      <a:pt x="210" y="351"/>
                    </a:cubicBezTo>
                    <a:cubicBezTo>
                      <a:pt x="230" y="313"/>
                      <a:pt x="250" y="248"/>
                      <a:pt x="271" y="156"/>
                    </a:cubicBezTo>
                    <a:cubicBezTo>
                      <a:pt x="278" y="132"/>
                      <a:pt x="281" y="114"/>
                      <a:pt x="281" y="102"/>
                    </a:cubicBezTo>
                    <a:cubicBezTo>
                      <a:pt x="281" y="99"/>
                      <a:pt x="281" y="99"/>
                      <a:pt x="281" y="99"/>
                    </a:cubicBezTo>
                    <a:cubicBezTo>
                      <a:pt x="281" y="86"/>
                      <a:pt x="272" y="78"/>
                      <a:pt x="252" y="74"/>
                    </a:cubicBezTo>
                    <a:cubicBezTo>
                      <a:pt x="243" y="72"/>
                      <a:pt x="235" y="71"/>
                      <a:pt x="228" y="71"/>
                    </a:cubicBezTo>
                    <a:cubicBezTo>
                      <a:pt x="208" y="71"/>
                      <a:pt x="208" y="71"/>
                      <a:pt x="208" y="71"/>
                    </a:cubicBezTo>
                    <a:cubicBezTo>
                      <a:pt x="208" y="71"/>
                      <a:pt x="207" y="71"/>
                      <a:pt x="207" y="70"/>
                    </a:cubicBezTo>
                    <a:cubicBezTo>
                      <a:pt x="207" y="69"/>
                      <a:pt x="207" y="69"/>
                      <a:pt x="207" y="69"/>
                    </a:cubicBezTo>
                    <a:cubicBezTo>
                      <a:pt x="207" y="53"/>
                      <a:pt x="217" y="38"/>
                      <a:pt x="237" y="22"/>
                    </a:cubicBezTo>
                    <a:cubicBezTo>
                      <a:pt x="259" y="8"/>
                      <a:pt x="283" y="0"/>
                      <a:pt x="310" y="0"/>
                    </a:cubicBezTo>
                    <a:close/>
                    <a:moveTo>
                      <a:pt x="374" y="189"/>
                    </a:moveTo>
                    <a:cubicBezTo>
                      <a:pt x="371" y="202"/>
                      <a:pt x="345" y="314"/>
                      <a:pt x="296" y="523"/>
                    </a:cubicBezTo>
                    <a:cubicBezTo>
                      <a:pt x="440" y="523"/>
                      <a:pt x="440" y="523"/>
                      <a:pt x="440" y="523"/>
                    </a:cubicBezTo>
                    <a:cubicBezTo>
                      <a:pt x="397" y="302"/>
                      <a:pt x="375" y="190"/>
                      <a:pt x="375" y="189"/>
                    </a:cubicBezTo>
                    <a:lnTo>
                      <a:pt x="374" y="1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6" name="Freeform 48"/>
              <p:cNvSpPr>
                <a:spLocks/>
              </p:cNvSpPr>
              <p:nvPr/>
            </p:nvSpPr>
            <p:spPr bwMode="auto">
              <a:xfrm>
                <a:off x="7447582" y="3113529"/>
                <a:ext cx="298565" cy="465786"/>
              </a:xfrm>
              <a:custGeom>
                <a:avLst/>
                <a:gdLst>
                  <a:gd name="T0" fmla="*/ 315 w 613"/>
                  <a:gd name="T1" fmla="*/ 0 h 956"/>
                  <a:gd name="T2" fmla="*/ 578 w 613"/>
                  <a:gd name="T3" fmla="*/ 26 h 956"/>
                  <a:gd name="T4" fmla="*/ 613 w 613"/>
                  <a:gd name="T5" fmla="*/ 37 h 956"/>
                  <a:gd name="T6" fmla="*/ 568 w 613"/>
                  <a:gd name="T7" fmla="*/ 129 h 956"/>
                  <a:gd name="T8" fmla="*/ 578 w 613"/>
                  <a:gd name="T9" fmla="*/ 201 h 956"/>
                  <a:gd name="T10" fmla="*/ 490 w 613"/>
                  <a:gd name="T11" fmla="*/ 323 h 956"/>
                  <a:gd name="T12" fmla="*/ 490 w 613"/>
                  <a:gd name="T13" fmla="*/ 262 h 956"/>
                  <a:gd name="T14" fmla="*/ 495 w 613"/>
                  <a:gd name="T15" fmla="*/ 229 h 956"/>
                  <a:gd name="T16" fmla="*/ 409 w 613"/>
                  <a:gd name="T17" fmla="*/ 112 h 956"/>
                  <a:gd name="T18" fmla="*/ 323 w 613"/>
                  <a:gd name="T19" fmla="*/ 92 h 956"/>
                  <a:gd name="T20" fmla="*/ 219 w 613"/>
                  <a:gd name="T21" fmla="*/ 206 h 956"/>
                  <a:gd name="T22" fmla="*/ 359 w 613"/>
                  <a:gd name="T23" fmla="*/ 374 h 956"/>
                  <a:gd name="T24" fmla="*/ 409 w 613"/>
                  <a:gd name="T25" fmla="*/ 381 h 956"/>
                  <a:gd name="T26" fmla="*/ 484 w 613"/>
                  <a:gd name="T27" fmla="*/ 356 h 956"/>
                  <a:gd name="T28" fmla="*/ 478 w 613"/>
                  <a:gd name="T29" fmla="*/ 402 h 956"/>
                  <a:gd name="T30" fmla="*/ 531 w 613"/>
                  <a:gd name="T31" fmla="*/ 506 h 956"/>
                  <a:gd name="T32" fmla="*/ 597 w 613"/>
                  <a:gd name="T33" fmla="*/ 683 h 956"/>
                  <a:gd name="T34" fmla="*/ 495 w 613"/>
                  <a:gd name="T35" fmla="*/ 907 h 956"/>
                  <a:gd name="T36" fmla="*/ 318 w 613"/>
                  <a:gd name="T37" fmla="*/ 956 h 956"/>
                  <a:gd name="T38" fmla="*/ 127 w 613"/>
                  <a:gd name="T39" fmla="*/ 879 h 956"/>
                  <a:gd name="T40" fmla="*/ 85 w 613"/>
                  <a:gd name="T41" fmla="*/ 913 h 956"/>
                  <a:gd name="T42" fmla="*/ 32 w 613"/>
                  <a:gd name="T43" fmla="*/ 927 h 956"/>
                  <a:gd name="T44" fmla="*/ 0 w 613"/>
                  <a:gd name="T45" fmla="*/ 915 h 956"/>
                  <a:gd name="T46" fmla="*/ 50 w 613"/>
                  <a:gd name="T47" fmla="*/ 807 h 956"/>
                  <a:gd name="T48" fmla="*/ 101 w 613"/>
                  <a:gd name="T49" fmla="*/ 636 h 956"/>
                  <a:gd name="T50" fmla="*/ 151 w 613"/>
                  <a:gd name="T51" fmla="*/ 639 h 956"/>
                  <a:gd name="T52" fmla="*/ 139 w 613"/>
                  <a:gd name="T53" fmla="*/ 676 h 956"/>
                  <a:gd name="T54" fmla="*/ 165 w 613"/>
                  <a:gd name="T55" fmla="*/ 803 h 956"/>
                  <a:gd name="T56" fmla="*/ 293 w 613"/>
                  <a:gd name="T57" fmla="*/ 865 h 956"/>
                  <a:gd name="T58" fmla="*/ 370 w 613"/>
                  <a:gd name="T59" fmla="*/ 851 h 956"/>
                  <a:gd name="T60" fmla="*/ 435 w 613"/>
                  <a:gd name="T61" fmla="*/ 749 h 956"/>
                  <a:gd name="T62" fmla="*/ 385 w 613"/>
                  <a:gd name="T63" fmla="*/ 637 h 956"/>
                  <a:gd name="T64" fmla="*/ 345 w 613"/>
                  <a:gd name="T65" fmla="*/ 623 h 956"/>
                  <a:gd name="T66" fmla="*/ 266 w 613"/>
                  <a:gd name="T67" fmla="*/ 651 h 956"/>
                  <a:gd name="T68" fmla="*/ 270 w 613"/>
                  <a:gd name="T69" fmla="*/ 611 h 956"/>
                  <a:gd name="T70" fmla="*/ 149 w 613"/>
                  <a:gd name="T71" fmla="*/ 462 h 956"/>
                  <a:gd name="T72" fmla="*/ 37 w 613"/>
                  <a:gd name="T73" fmla="*/ 251 h 956"/>
                  <a:gd name="T74" fmla="*/ 303 w 613"/>
                  <a:gd name="T75" fmla="*/ 0 h 9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3" h="956">
                    <a:moveTo>
                      <a:pt x="303" y="0"/>
                    </a:moveTo>
                    <a:cubicBezTo>
                      <a:pt x="315" y="0"/>
                      <a:pt x="315" y="0"/>
                      <a:pt x="315" y="0"/>
                    </a:cubicBezTo>
                    <a:cubicBezTo>
                      <a:pt x="373" y="0"/>
                      <a:pt x="432" y="23"/>
                      <a:pt x="490" y="68"/>
                    </a:cubicBezTo>
                    <a:cubicBezTo>
                      <a:pt x="519" y="40"/>
                      <a:pt x="549" y="26"/>
                      <a:pt x="578" y="26"/>
                    </a:cubicBezTo>
                    <a:cubicBezTo>
                      <a:pt x="600" y="28"/>
                      <a:pt x="611" y="30"/>
                      <a:pt x="613" y="33"/>
                    </a:cubicBezTo>
                    <a:cubicBezTo>
                      <a:pt x="613" y="37"/>
                      <a:pt x="613" y="37"/>
                      <a:pt x="613" y="37"/>
                    </a:cubicBezTo>
                    <a:cubicBezTo>
                      <a:pt x="593" y="57"/>
                      <a:pt x="581" y="74"/>
                      <a:pt x="577" y="86"/>
                    </a:cubicBezTo>
                    <a:cubicBezTo>
                      <a:pt x="571" y="101"/>
                      <a:pt x="568" y="115"/>
                      <a:pt x="568" y="129"/>
                    </a:cubicBezTo>
                    <a:cubicBezTo>
                      <a:pt x="568" y="135"/>
                      <a:pt x="571" y="152"/>
                      <a:pt x="577" y="180"/>
                    </a:cubicBezTo>
                    <a:cubicBezTo>
                      <a:pt x="578" y="188"/>
                      <a:pt x="578" y="195"/>
                      <a:pt x="578" y="201"/>
                    </a:cubicBezTo>
                    <a:cubicBezTo>
                      <a:pt x="578" y="252"/>
                      <a:pt x="558" y="290"/>
                      <a:pt x="517" y="315"/>
                    </a:cubicBezTo>
                    <a:cubicBezTo>
                      <a:pt x="507" y="320"/>
                      <a:pt x="498" y="323"/>
                      <a:pt x="490" y="323"/>
                    </a:cubicBezTo>
                    <a:cubicBezTo>
                      <a:pt x="481" y="323"/>
                      <a:pt x="476" y="318"/>
                      <a:pt x="476" y="308"/>
                    </a:cubicBezTo>
                    <a:cubicBezTo>
                      <a:pt x="476" y="302"/>
                      <a:pt x="481" y="286"/>
                      <a:pt x="490" y="262"/>
                    </a:cubicBezTo>
                    <a:cubicBezTo>
                      <a:pt x="494" y="251"/>
                      <a:pt x="495" y="242"/>
                      <a:pt x="495" y="235"/>
                    </a:cubicBezTo>
                    <a:cubicBezTo>
                      <a:pt x="495" y="229"/>
                      <a:pt x="495" y="229"/>
                      <a:pt x="495" y="229"/>
                    </a:cubicBezTo>
                    <a:cubicBezTo>
                      <a:pt x="495" y="202"/>
                      <a:pt x="482" y="175"/>
                      <a:pt x="457" y="146"/>
                    </a:cubicBezTo>
                    <a:cubicBezTo>
                      <a:pt x="439" y="130"/>
                      <a:pt x="423" y="118"/>
                      <a:pt x="409" y="112"/>
                    </a:cubicBezTo>
                    <a:cubicBezTo>
                      <a:pt x="380" y="99"/>
                      <a:pt x="355" y="92"/>
                      <a:pt x="334" y="92"/>
                    </a:cubicBezTo>
                    <a:cubicBezTo>
                      <a:pt x="323" y="92"/>
                      <a:pt x="323" y="92"/>
                      <a:pt x="323" y="92"/>
                    </a:cubicBezTo>
                    <a:cubicBezTo>
                      <a:pt x="274" y="92"/>
                      <a:pt x="242" y="112"/>
                      <a:pt x="228" y="150"/>
                    </a:cubicBezTo>
                    <a:cubicBezTo>
                      <a:pt x="222" y="168"/>
                      <a:pt x="219" y="187"/>
                      <a:pt x="219" y="206"/>
                    </a:cubicBezTo>
                    <a:cubicBezTo>
                      <a:pt x="219" y="251"/>
                      <a:pt x="242" y="290"/>
                      <a:pt x="288" y="325"/>
                    </a:cubicBezTo>
                    <a:cubicBezTo>
                      <a:pt x="328" y="357"/>
                      <a:pt x="352" y="373"/>
                      <a:pt x="359" y="374"/>
                    </a:cubicBezTo>
                    <a:cubicBezTo>
                      <a:pt x="372" y="379"/>
                      <a:pt x="387" y="381"/>
                      <a:pt x="405" y="381"/>
                    </a:cubicBezTo>
                    <a:cubicBezTo>
                      <a:pt x="409" y="381"/>
                      <a:pt x="409" y="381"/>
                      <a:pt x="409" y="381"/>
                    </a:cubicBezTo>
                    <a:cubicBezTo>
                      <a:pt x="438" y="381"/>
                      <a:pt x="463" y="373"/>
                      <a:pt x="483" y="356"/>
                    </a:cubicBezTo>
                    <a:cubicBezTo>
                      <a:pt x="484" y="356"/>
                      <a:pt x="484" y="356"/>
                      <a:pt x="484" y="356"/>
                    </a:cubicBezTo>
                    <a:cubicBezTo>
                      <a:pt x="484" y="357"/>
                      <a:pt x="484" y="357"/>
                      <a:pt x="484" y="357"/>
                    </a:cubicBezTo>
                    <a:cubicBezTo>
                      <a:pt x="480" y="373"/>
                      <a:pt x="478" y="388"/>
                      <a:pt x="478" y="402"/>
                    </a:cubicBezTo>
                    <a:cubicBezTo>
                      <a:pt x="478" y="403"/>
                      <a:pt x="478" y="403"/>
                      <a:pt x="478" y="403"/>
                    </a:cubicBezTo>
                    <a:cubicBezTo>
                      <a:pt x="478" y="444"/>
                      <a:pt x="496" y="478"/>
                      <a:pt x="531" y="506"/>
                    </a:cubicBezTo>
                    <a:cubicBezTo>
                      <a:pt x="554" y="532"/>
                      <a:pt x="569" y="552"/>
                      <a:pt x="576" y="567"/>
                    </a:cubicBezTo>
                    <a:cubicBezTo>
                      <a:pt x="590" y="594"/>
                      <a:pt x="597" y="633"/>
                      <a:pt x="597" y="683"/>
                    </a:cubicBezTo>
                    <a:cubicBezTo>
                      <a:pt x="597" y="692"/>
                      <a:pt x="597" y="692"/>
                      <a:pt x="597" y="692"/>
                    </a:cubicBezTo>
                    <a:cubicBezTo>
                      <a:pt x="597" y="783"/>
                      <a:pt x="563" y="854"/>
                      <a:pt x="495" y="907"/>
                    </a:cubicBezTo>
                    <a:cubicBezTo>
                      <a:pt x="449" y="940"/>
                      <a:pt x="394" y="956"/>
                      <a:pt x="329" y="956"/>
                    </a:cubicBezTo>
                    <a:cubicBezTo>
                      <a:pt x="318" y="956"/>
                      <a:pt x="318" y="956"/>
                      <a:pt x="318" y="956"/>
                    </a:cubicBezTo>
                    <a:cubicBezTo>
                      <a:pt x="254" y="956"/>
                      <a:pt x="198" y="936"/>
                      <a:pt x="149" y="896"/>
                    </a:cubicBezTo>
                    <a:cubicBezTo>
                      <a:pt x="143" y="893"/>
                      <a:pt x="136" y="887"/>
                      <a:pt x="127" y="879"/>
                    </a:cubicBezTo>
                    <a:cubicBezTo>
                      <a:pt x="127" y="879"/>
                      <a:pt x="127" y="879"/>
                      <a:pt x="127" y="879"/>
                    </a:cubicBezTo>
                    <a:cubicBezTo>
                      <a:pt x="108" y="896"/>
                      <a:pt x="94" y="907"/>
                      <a:pt x="85" y="913"/>
                    </a:cubicBezTo>
                    <a:cubicBezTo>
                      <a:pt x="72" y="922"/>
                      <a:pt x="57" y="927"/>
                      <a:pt x="42" y="927"/>
                    </a:cubicBezTo>
                    <a:cubicBezTo>
                      <a:pt x="32" y="927"/>
                      <a:pt x="32" y="927"/>
                      <a:pt x="32" y="927"/>
                    </a:cubicBezTo>
                    <a:cubicBezTo>
                      <a:pt x="12" y="927"/>
                      <a:pt x="2" y="925"/>
                      <a:pt x="0" y="919"/>
                    </a:cubicBezTo>
                    <a:cubicBezTo>
                      <a:pt x="0" y="915"/>
                      <a:pt x="0" y="915"/>
                      <a:pt x="0" y="915"/>
                    </a:cubicBezTo>
                    <a:cubicBezTo>
                      <a:pt x="0" y="914"/>
                      <a:pt x="4" y="910"/>
                      <a:pt x="13" y="902"/>
                    </a:cubicBezTo>
                    <a:cubicBezTo>
                      <a:pt x="38" y="869"/>
                      <a:pt x="50" y="837"/>
                      <a:pt x="50" y="807"/>
                    </a:cubicBezTo>
                    <a:cubicBezTo>
                      <a:pt x="47" y="791"/>
                      <a:pt x="46" y="775"/>
                      <a:pt x="46" y="760"/>
                    </a:cubicBezTo>
                    <a:cubicBezTo>
                      <a:pt x="46" y="698"/>
                      <a:pt x="64" y="656"/>
                      <a:pt x="101" y="636"/>
                    </a:cubicBezTo>
                    <a:cubicBezTo>
                      <a:pt x="109" y="629"/>
                      <a:pt x="120" y="626"/>
                      <a:pt x="132" y="625"/>
                    </a:cubicBezTo>
                    <a:cubicBezTo>
                      <a:pt x="144" y="625"/>
                      <a:pt x="151" y="630"/>
                      <a:pt x="151" y="639"/>
                    </a:cubicBezTo>
                    <a:cubicBezTo>
                      <a:pt x="151" y="640"/>
                      <a:pt x="151" y="640"/>
                      <a:pt x="151" y="640"/>
                    </a:cubicBezTo>
                    <a:cubicBezTo>
                      <a:pt x="151" y="643"/>
                      <a:pt x="147" y="656"/>
                      <a:pt x="139" y="676"/>
                    </a:cubicBezTo>
                    <a:cubicBezTo>
                      <a:pt x="136" y="689"/>
                      <a:pt x="134" y="698"/>
                      <a:pt x="133" y="704"/>
                    </a:cubicBezTo>
                    <a:cubicBezTo>
                      <a:pt x="133" y="739"/>
                      <a:pt x="144" y="772"/>
                      <a:pt x="165" y="803"/>
                    </a:cubicBezTo>
                    <a:cubicBezTo>
                      <a:pt x="183" y="823"/>
                      <a:pt x="198" y="836"/>
                      <a:pt x="209" y="841"/>
                    </a:cubicBezTo>
                    <a:cubicBezTo>
                      <a:pt x="236" y="857"/>
                      <a:pt x="264" y="865"/>
                      <a:pt x="293" y="865"/>
                    </a:cubicBezTo>
                    <a:cubicBezTo>
                      <a:pt x="294" y="865"/>
                      <a:pt x="294" y="865"/>
                      <a:pt x="294" y="865"/>
                    </a:cubicBezTo>
                    <a:cubicBezTo>
                      <a:pt x="331" y="865"/>
                      <a:pt x="357" y="860"/>
                      <a:pt x="370" y="851"/>
                    </a:cubicBezTo>
                    <a:cubicBezTo>
                      <a:pt x="381" y="847"/>
                      <a:pt x="395" y="837"/>
                      <a:pt x="411" y="819"/>
                    </a:cubicBezTo>
                    <a:cubicBezTo>
                      <a:pt x="427" y="797"/>
                      <a:pt x="435" y="774"/>
                      <a:pt x="435" y="749"/>
                    </a:cubicBezTo>
                    <a:cubicBezTo>
                      <a:pt x="435" y="740"/>
                      <a:pt x="435" y="740"/>
                      <a:pt x="435" y="740"/>
                    </a:cubicBezTo>
                    <a:cubicBezTo>
                      <a:pt x="435" y="707"/>
                      <a:pt x="418" y="673"/>
                      <a:pt x="385" y="637"/>
                    </a:cubicBezTo>
                    <a:cubicBezTo>
                      <a:pt x="373" y="628"/>
                      <a:pt x="360" y="623"/>
                      <a:pt x="348" y="623"/>
                    </a:cubicBezTo>
                    <a:cubicBezTo>
                      <a:pt x="345" y="623"/>
                      <a:pt x="345" y="623"/>
                      <a:pt x="345" y="623"/>
                    </a:cubicBezTo>
                    <a:cubicBezTo>
                      <a:pt x="324" y="623"/>
                      <a:pt x="298" y="632"/>
                      <a:pt x="267" y="651"/>
                    </a:cubicBezTo>
                    <a:cubicBezTo>
                      <a:pt x="266" y="651"/>
                      <a:pt x="266" y="651"/>
                      <a:pt x="266" y="651"/>
                    </a:cubicBezTo>
                    <a:cubicBezTo>
                      <a:pt x="266" y="650"/>
                      <a:pt x="266" y="650"/>
                      <a:pt x="266" y="650"/>
                    </a:cubicBezTo>
                    <a:cubicBezTo>
                      <a:pt x="268" y="636"/>
                      <a:pt x="270" y="623"/>
                      <a:pt x="270" y="611"/>
                    </a:cubicBezTo>
                    <a:cubicBezTo>
                      <a:pt x="270" y="557"/>
                      <a:pt x="246" y="517"/>
                      <a:pt x="199" y="492"/>
                    </a:cubicBezTo>
                    <a:cubicBezTo>
                      <a:pt x="192" y="487"/>
                      <a:pt x="175" y="477"/>
                      <a:pt x="149" y="462"/>
                    </a:cubicBezTo>
                    <a:cubicBezTo>
                      <a:pt x="136" y="455"/>
                      <a:pt x="119" y="441"/>
                      <a:pt x="99" y="420"/>
                    </a:cubicBezTo>
                    <a:cubicBezTo>
                      <a:pt x="57" y="373"/>
                      <a:pt x="37" y="317"/>
                      <a:pt x="37" y="251"/>
                    </a:cubicBezTo>
                    <a:cubicBezTo>
                      <a:pt x="37" y="176"/>
                      <a:pt x="68" y="112"/>
                      <a:pt x="132" y="58"/>
                    </a:cubicBezTo>
                    <a:cubicBezTo>
                      <a:pt x="184" y="20"/>
                      <a:pt x="241" y="0"/>
                      <a:pt x="30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7" name="Freeform 49"/>
              <p:cNvSpPr>
                <a:spLocks/>
              </p:cNvSpPr>
              <p:nvPr/>
            </p:nvSpPr>
            <p:spPr bwMode="auto">
              <a:xfrm>
                <a:off x="6523846" y="3870250"/>
                <a:ext cx="775072" cy="73610"/>
              </a:xfrm>
              <a:custGeom>
                <a:avLst/>
                <a:gdLst>
                  <a:gd name="T0" fmla="*/ 1591 w 1591"/>
                  <a:gd name="T1" fmla="*/ 76 h 151"/>
                  <a:gd name="T2" fmla="*/ 75 w 1591"/>
                  <a:gd name="T3" fmla="*/ 151 h 151"/>
                  <a:gd name="T4" fmla="*/ 0 w 1591"/>
                  <a:gd name="T5" fmla="*/ 76 h 151"/>
                  <a:gd name="T6" fmla="*/ 75 w 1591"/>
                  <a:gd name="T7" fmla="*/ 0 h 151"/>
                  <a:gd name="T8" fmla="*/ 1591 w 1591"/>
                  <a:gd name="T9" fmla="*/ 7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91" h="151">
                    <a:moveTo>
                      <a:pt x="1591" y="76"/>
                    </a:moveTo>
                    <a:cubicBezTo>
                      <a:pt x="1591" y="76"/>
                      <a:pt x="117" y="151"/>
                      <a:pt x="75" y="151"/>
                    </a:cubicBezTo>
                    <a:cubicBezTo>
                      <a:pt x="33" y="151"/>
                      <a:pt x="0" y="117"/>
                      <a:pt x="0" y="76"/>
                    </a:cubicBezTo>
                    <a:cubicBezTo>
                      <a:pt x="0" y="34"/>
                      <a:pt x="33" y="0"/>
                      <a:pt x="75" y="0"/>
                    </a:cubicBezTo>
                    <a:cubicBezTo>
                      <a:pt x="117" y="0"/>
                      <a:pt x="1591" y="76"/>
                      <a:pt x="1591" y="7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8" name="Freeform 50"/>
              <p:cNvSpPr>
                <a:spLocks/>
              </p:cNvSpPr>
              <p:nvPr/>
            </p:nvSpPr>
            <p:spPr bwMode="auto">
              <a:xfrm>
                <a:off x="4893700" y="3870250"/>
                <a:ext cx="775072" cy="73610"/>
              </a:xfrm>
              <a:custGeom>
                <a:avLst/>
                <a:gdLst>
                  <a:gd name="T0" fmla="*/ 0 w 1591"/>
                  <a:gd name="T1" fmla="*/ 76 h 151"/>
                  <a:gd name="T2" fmla="*/ 1515 w 1591"/>
                  <a:gd name="T3" fmla="*/ 0 h 151"/>
                  <a:gd name="T4" fmla="*/ 1591 w 1591"/>
                  <a:gd name="T5" fmla="*/ 76 h 151"/>
                  <a:gd name="T6" fmla="*/ 1515 w 1591"/>
                  <a:gd name="T7" fmla="*/ 151 h 151"/>
                  <a:gd name="T8" fmla="*/ 0 w 1591"/>
                  <a:gd name="T9" fmla="*/ 7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91" h="151">
                    <a:moveTo>
                      <a:pt x="0" y="76"/>
                    </a:moveTo>
                    <a:cubicBezTo>
                      <a:pt x="0" y="76"/>
                      <a:pt x="1474" y="0"/>
                      <a:pt x="1515" y="0"/>
                    </a:cubicBezTo>
                    <a:cubicBezTo>
                      <a:pt x="1557" y="0"/>
                      <a:pt x="1591" y="34"/>
                      <a:pt x="1591" y="76"/>
                    </a:cubicBezTo>
                    <a:cubicBezTo>
                      <a:pt x="1591" y="117"/>
                      <a:pt x="1557" y="151"/>
                      <a:pt x="1515" y="151"/>
                    </a:cubicBezTo>
                    <a:cubicBezTo>
                      <a:pt x="1474" y="151"/>
                      <a:pt x="0" y="76"/>
                      <a:pt x="0" y="7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9" name="Freeform 51"/>
              <p:cNvSpPr>
                <a:spLocks/>
              </p:cNvSpPr>
              <p:nvPr/>
            </p:nvSpPr>
            <p:spPr bwMode="auto">
              <a:xfrm>
                <a:off x="5775373" y="2330828"/>
                <a:ext cx="327431" cy="375268"/>
              </a:xfrm>
              <a:custGeom>
                <a:avLst/>
                <a:gdLst>
                  <a:gd name="T0" fmla="*/ 660 w 672"/>
                  <a:gd name="T1" fmla="*/ 0 h 770"/>
                  <a:gd name="T2" fmla="*/ 412 w 672"/>
                  <a:gd name="T3" fmla="*/ 383 h 770"/>
                  <a:gd name="T4" fmla="*/ 0 w 672"/>
                  <a:gd name="T5" fmla="*/ 480 h 770"/>
                  <a:gd name="T6" fmla="*/ 177 w 672"/>
                  <a:gd name="T7" fmla="*/ 623 h 770"/>
                  <a:gd name="T8" fmla="*/ 662 w 672"/>
                  <a:gd name="T9" fmla="*/ 492 h 770"/>
                  <a:gd name="T10" fmla="*/ 660 w 672"/>
                  <a:gd name="T11" fmla="*/ 0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2" h="770">
                    <a:moveTo>
                      <a:pt x="660" y="0"/>
                    </a:moveTo>
                    <a:cubicBezTo>
                      <a:pt x="610" y="162"/>
                      <a:pt x="481" y="332"/>
                      <a:pt x="412" y="383"/>
                    </a:cubicBezTo>
                    <a:cubicBezTo>
                      <a:pt x="289" y="473"/>
                      <a:pt x="135" y="480"/>
                      <a:pt x="0" y="480"/>
                    </a:cubicBezTo>
                    <a:cubicBezTo>
                      <a:pt x="68" y="540"/>
                      <a:pt x="128" y="592"/>
                      <a:pt x="177" y="623"/>
                    </a:cubicBezTo>
                    <a:cubicBezTo>
                      <a:pt x="409" y="770"/>
                      <a:pt x="641" y="727"/>
                      <a:pt x="662" y="492"/>
                    </a:cubicBezTo>
                    <a:cubicBezTo>
                      <a:pt x="672" y="382"/>
                      <a:pt x="658" y="111"/>
                      <a:pt x="66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0" name="Freeform 52"/>
              <p:cNvSpPr>
                <a:spLocks/>
              </p:cNvSpPr>
              <p:nvPr/>
            </p:nvSpPr>
            <p:spPr bwMode="auto">
              <a:xfrm>
                <a:off x="6089196" y="2330828"/>
                <a:ext cx="327844" cy="375268"/>
              </a:xfrm>
              <a:custGeom>
                <a:avLst/>
                <a:gdLst>
                  <a:gd name="T0" fmla="*/ 12 w 673"/>
                  <a:gd name="T1" fmla="*/ 0 h 770"/>
                  <a:gd name="T2" fmla="*/ 261 w 673"/>
                  <a:gd name="T3" fmla="*/ 383 h 770"/>
                  <a:gd name="T4" fmla="*/ 673 w 673"/>
                  <a:gd name="T5" fmla="*/ 480 h 770"/>
                  <a:gd name="T6" fmla="*/ 495 w 673"/>
                  <a:gd name="T7" fmla="*/ 623 h 770"/>
                  <a:gd name="T8" fmla="*/ 10 w 673"/>
                  <a:gd name="T9" fmla="*/ 492 h 770"/>
                  <a:gd name="T10" fmla="*/ 12 w 673"/>
                  <a:gd name="T11" fmla="*/ 0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3" h="770">
                    <a:moveTo>
                      <a:pt x="12" y="0"/>
                    </a:moveTo>
                    <a:cubicBezTo>
                      <a:pt x="62" y="162"/>
                      <a:pt x="192" y="332"/>
                      <a:pt x="261" y="383"/>
                    </a:cubicBezTo>
                    <a:cubicBezTo>
                      <a:pt x="383" y="473"/>
                      <a:pt x="537" y="480"/>
                      <a:pt x="673" y="480"/>
                    </a:cubicBezTo>
                    <a:cubicBezTo>
                      <a:pt x="605" y="540"/>
                      <a:pt x="544" y="592"/>
                      <a:pt x="495" y="623"/>
                    </a:cubicBezTo>
                    <a:cubicBezTo>
                      <a:pt x="263" y="770"/>
                      <a:pt x="32" y="727"/>
                      <a:pt x="10" y="492"/>
                    </a:cubicBezTo>
                    <a:cubicBezTo>
                      <a:pt x="0" y="382"/>
                      <a:pt x="14" y="111"/>
                      <a:pt x="1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1" name="Freeform 53"/>
              <p:cNvSpPr>
                <a:spLocks/>
              </p:cNvSpPr>
              <p:nvPr/>
            </p:nvSpPr>
            <p:spPr bwMode="auto">
              <a:xfrm>
                <a:off x="5812487" y="2201752"/>
                <a:ext cx="289905" cy="331349"/>
              </a:xfrm>
              <a:custGeom>
                <a:avLst/>
                <a:gdLst>
                  <a:gd name="T0" fmla="*/ 584 w 595"/>
                  <a:gd name="T1" fmla="*/ 0 h 680"/>
                  <a:gd name="T2" fmla="*/ 364 w 595"/>
                  <a:gd name="T3" fmla="*/ 338 h 680"/>
                  <a:gd name="T4" fmla="*/ 0 w 595"/>
                  <a:gd name="T5" fmla="*/ 424 h 680"/>
                  <a:gd name="T6" fmla="*/ 157 w 595"/>
                  <a:gd name="T7" fmla="*/ 550 h 680"/>
                  <a:gd name="T8" fmla="*/ 586 w 595"/>
                  <a:gd name="T9" fmla="*/ 435 h 680"/>
                  <a:gd name="T10" fmla="*/ 584 w 595"/>
                  <a:gd name="T11" fmla="*/ 0 h 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5" h="680">
                    <a:moveTo>
                      <a:pt x="584" y="0"/>
                    </a:moveTo>
                    <a:cubicBezTo>
                      <a:pt x="540" y="143"/>
                      <a:pt x="425" y="293"/>
                      <a:pt x="364" y="338"/>
                    </a:cubicBezTo>
                    <a:cubicBezTo>
                      <a:pt x="256" y="418"/>
                      <a:pt x="120" y="424"/>
                      <a:pt x="0" y="424"/>
                    </a:cubicBezTo>
                    <a:cubicBezTo>
                      <a:pt x="60" y="477"/>
                      <a:pt x="114" y="523"/>
                      <a:pt x="157" y="550"/>
                    </a:cubicBezTo>
                    <a:cubicBezTo>
                      <a:pt x="362" y="680"/>
                      <a:pt x="567" y="643"/>
                      <a:pt x="586" y="435"/>
                    </a:cubicBezTo>
                    <a:cubicBezTo>
                      <a:pt x="595" y="337"/>
                      <a:pt x="582" y="98"/>
                      <a:pt x="58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2" name="Freeform 54"/>
              <p:cNvSpPr>
                <a:spLocks/>
              </p:cNvSpPr>
              <p:nvPr/>
            </p:nvSpPr>
            <p:spPr bwMode="auto">
              <a:xfrm>
                <a:off x="6090227" y="2201752"/>
                <a:ext cx="289286" cy="331349"/>
              </a:xfrm>
              <a:custGeom>
                <a:avLst/>
                <a:gdLst>
                  <a:gd name="T0" fmla="*/ 11 w 594"/>
                  <a:gd name="T1" fmla="*/ 0 h 680"/>
                  <a:gd name="T2" fmla="*/ 230 w 594"/>
                  <a:gd name="T3" fmla="*/ 338 h 680"/>
                  <a:gd name="T4" fmla="*/ 594 w 594"/>
                  <a:gd name="T5" fmla="*/ 424 h 680"/>
                  <a:gd name="T6" fmla="*/ 437 w 594"/>
                  <a:gd name="T7" fmla="*/ 550 h 680"/>
                  <a:gd name="T8" fmla="*/ 9 w 594"/>
                  <a:gd name="T9" fmla="*/ 435 h 680"/>
                  <a:gd name="T10" fmla="*/ 11 w 594"/>
                  <a:gd name="T11" fmla="*/ 0 h 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4" h="680">
                    <a:moveTo>
                      <a:pt x="11" y="0"/>
                    </a:moveTo>
                    <a:cubicBezTo>
                      <a:pt x="55" y="143"/>
                      <a:pt x="169" y="293"/>
                      <a:pt x="230" y="338"/>
                    </a:cubicBezTo>
                    <a:cubicBezTo>
                      <a:pt x="338" y="418"/>
                      <a:pt x="474" y="424"/>
                      <a:pt x="594" y="424"/>
                    </a:cubicBezTo>
                    <a:cubicBezTo>
                      <a:pt x="534" y="477"/>
                      <a:pt x="481" y="523"/>
                      <a:pt x="437" y="550"/>
                    </a:cubicBezTo>
                    <a:cubicBezTo>
                      <a:pt x="232" y="680"/>
                      <a:pt x="28" y="643"/>
                      <a:pt x="9" y="435"/>
                    </a:cubicBezTo>
                    <a:cubicBezTo>
                      <a:pt x="0" y="337"/>
                      <a:pt x="12" y="98"/>
                      <a:pt x="1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3" name="Freeform 55"/>
              <p:cNvSpPr>
                <a:spLocks/>
              </p:cNvSpPr>
              <p:nvPr/>
            </p:nvSpPr>
            <p:spPr bwMode="auto">
              <a:xfrm>
                <a:off x="5892902" y="2103193"/>
                <a:ext cx="207428" cy="237944"/>
              </a:xfrm>
              <a:custGeom>
                <a:avLst/>
                <a:gdLst>
                  <a:gd name="T0" fmla="*/ 419 w 426"/>
                  <a:gd name="T1" fmla="*/ 0 h 488"/>
                  <a:gd name="T2" fmla="*/ 261 w 426"/>
                  <a:gd name="T3" fmla="*/ 242 h 488"/>
                  <a:gd name="T4" fmla="*/ 0 w 426"/>
                  <a:gd name="T5" fmla="*/ 304 h 488"/>
                  <a:gd name="T6" fmla="*/ 113 w 426"/>
                  <a:gd name="T7" fmla="*/ 394 h 488"/>
                  <a:gd name="T8" fmla="*/ 420 w 426"/>
                  <a:gd name="T9" fmla="*/ 312 h 488"/>
                  <a:gd name="T10" fmla="*/ 419 w 426"/>
                  <a:gd name="T11" fmla="*/ 0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6" h="488">
                    <a:moveTo>
                      <a:pt x="419" y="0"/>
                    </a:moveTo>
                    <a:cubicBezTo>
                      <a:pt x="387" y="102"/>
                      <a:pt x="305" y="210"/>
                      <a:pt x="261" y="242"/>
                    </a:cubicBezTo>
                    <a:cubicBezTo>
                      <a:pt x="184" y="300"/>
                      <a:pt x="86" y="304"/>
                      <a:pt x="0" y="304"/>
                    </a:cubicBezTo>
                    <a:cubicBezTo>
                      <a:pt x="43" y="342"/>
                      <a:pt x="82" y="375"/>
                      <a:pt x="113" y="394"/>
                    </a:cubicBezTo>
                    <a:cubicBezTo>
                      <a:pt x="260" y="488"/>
                      <a:pt x="406" y="460"/>
                      <a:pt x="420" y="312"/>
                    </a:cubicBezTo>
                    <a:cubicBezTo>
                      <a:pt x="426" y="242"/>
                      <a:pt x="417" y="70"/>
                      <a:pt x="41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4" name="Freeform 56"/>
              <p:cNvSpPr>
                <a:spLocks/>
              </p:cNvSpPr>
              <p:nvPr/>
            </p:nvSpPr>
            <p:spPr bwMode="auto">
              <a:xfrm>
                <a:off x="6091670" y="2103193"/>
                <a:ext cx="207428" cy="237944"/>
              </a:xfrm>
              <a:custGeom>
                <a:avLst/>
                <a:gdLst>
                  <a:gd name="T0" fmla="*/ 8 w 426"/>
                  <a:gd name="T1" fmla="*/ 0 h 488"/>
                  <a:gd name="T2" fmla="*/ 165 w 426"/>
                  <a:gd name="T3" fmla="*/ 242 h 488"/>
                  <a:gd name="T4" fmla="*/ 426 w 426"/>
                  <a:gd name="T5" fmla="*/ 304 h 488"/>
                  <a:gd name="T6" fmla="*/ 314 w 426"/>
                  <a:gd name="T7" fmla="*/ 394 h 488"/>
                  <a:gd name="T8" fmla="*/ 7 w 426"/>
                  <a:gd name="T9" fmla="*/ 312 h 488"/>
                  <a:gd name="T10" fmla="*/ 8 w 426"/>
                  <a:gd name="T11" fmla="*/ 0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6" h="488">
                    <a:moveTo>
                      <a:pt x="8" y="0"/>
                    </a:moveTo>
                    <a:cubicBezTo>
                      <a:pt x="40" y="102"/>
                      <a:pt x="122" y="210"/>
                      <a:pt x="165" y="242"/>
                    </a:cubicBezTo>
                    <a:cubicBezTo>
                      <a:pt x="243" y="300"/>
                      <a:pt x="340" y="304"/>
                      <a:pt x="426" y="304"/>
                    </a:cubicBezTo>
                    <a:cubicBezTo>
                      <a:pt x="383" y="342"/>
                      <a:pt x="345" y="375"/>
                      <a:pt x="314" y="394"/>
                    </a:cubicBezTo>
                    <a:cubicBezTo>
                      <a:pt x="167" y="488"/>
                      <a:pt x="20" y="460"/>
                      <a:pt x="7" y="312"/>
                    </a:cubicBezTo>
                    <a:cubicBezTo>
                      <a:pt x="0" y="242"/>
                      <a:pt x="9" y="70"/>
                      <a:pt x="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5" name="Freeform 57"/>
              <p:cNvSpPr>
                <a:spLocks/>
              </p:cNvSpPr>
              <p:nvPr/>
            </p:nvSpPr>
            <p:spPr bwMode="auto">
              <a:xfrm>
                <a:off x="5954347" y="2004427"/>
                <a:ext cx="144540" cy="166190"/>
              </a:xfrm>
              <a:custGeom>
                <a:avLst/>
                <a:gdLst>
                  <a:gd name="T0" fmla="*/ 292 w 297"/>
                  <a:gd name="T1" fmla="*/ 0 h 341"/>
                  <a:gd name="T2" fmla="*/ 182 w 297"/>
                  <a:gd name="T3" fmla="*/ 169 h 341"/>
                  <a:gd name="T4" fmla="*/ 0 w 297"/>
                  <a:gd name="T5" fmla="*/ 212 h 341"/>
                  <a:gd name="T6" fmla="*/ 78 w 297"/>
                  <a:gd name="T7" fmla="*/ 275 h 341"/>
                  <a:gd name="T8" fmla="*/ 293 w 297"/>
                  <a:gd name="T9" fmla="*/ 218 h 341"/>
                  <a:gd name="T10" fmla="*/ 292 w 297"/>
                  <a:gd name="T11" fmla="*/ 0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7" h="341">
                    <a:moveTo>
                      <a:pt x="292" y="0"/>
                    </a:moveTo>
                    <a:cubicBezTo>
                      <a:pt x="270" y="71"/>
                      <a:pt x="213" y="147"/>
                      <a:pt x="182" y="169"/>
                    </a:cubicBezTo>
                    <a:cubicBezTo>
                      <a:pt x="128" y="209"/>
                      <a:pt x="60" y="212"/>
                      <a:pt x="0" y="212"/>
                    </a:cubicBezTo>
                    <a:cubicBezTo>
                      <a:pt x="30" y="239"/>
                      <a:pt x="57" y="262"/>
                      <a:pt x="78" y="275"/>
                    </a:cubicBezTo>
                    <a:cubicBezTo>
                      <a:pt x="181" y="341"/>
                      <a:pt x="283" y="322"/>
                      <a:pt x="293" y="218"/>
                    </a:cubicBezTo>
                    <a:cubicBezTo>
                      <a:pt x="297" y="169"/>
                      <a:pt x="291" y="49"/>
                      <a:pt x="29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6" name="Freeform 58"/>
              <p:cNvSpPr>
                <a:spLocks/>
              </p:cNvSpPr>
              <p:nvPr/>
            </p:nvSpPr>
            <p:spPr bwMode="auto">
              <a:xfrm>
                <a:off x="6093113" y="2004427"/>
                <a:ext cx="145158" cy="166190"/>
              </a:xfrm>
              <a:custGeom>
                <a:avLst/>
                <a:gdLst>
                  <a:gd name="T0" fmla="*/ 5 w 298"/>
                  <a:gd name="T1" fmla="*/ 0 h 341"/>
                  <a:gd name="T2" fmla="*/ 115 w 298"/>
                  <a:gd name="T3" fmla="*/ 169 h 341"/>
                  <a:gd name="T4" fmla="*/ 298 w 298"/>
                  <a:gd name="T5" fmla="*/ 212 h 341"/>
                  <a:gd name="T6" fmla="*/ 219 w 298"/>
                  <a:gd name="T7" fmla="*/ 275 h 341"/>
                  <a:gd name="T8" fmla="*/ 5 w 298"/>
                  <a:gd name="T9" fmla="*/ 218 h 341"/>
                  <a:gd name="T10" fmla="*/ 5 w 298"/>
                  <a:gd name="T11" fmla="*/ 0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8" h="341">
                    <a:moveTo>
                      <a:pt x="5" y="0"/>
                    </a:moveTo>
                    <a:cubicBezTo>
                      <a:pt x="28" y="71"/>
                      <a:pt x="85" y="147"/>
                      <a:pt x="115" y="169"/>
                    </a:cubicBezTo>
                    <a:cubicBezTo>
                      <a:pt x="169" y="209"/>
                      <a:pt x="238" y="212"/>
                      <a:pt x="298" y="212"/>
                    </a:cubicBezTo>
                    <a:cubicBezTo>
                      <a:pt x="268" y="239"/>
                      <a:pt x="241" y="262"/>
                      <a:pt x="219" y="275"/>
                    </a:cubicBezTo>
                    <a:cubicBezTo>
                      <a:pt x="116" y="341"/>
                      <a:pt x="14" y="322"/>
                      <a:pt x="5" y="218"/>
                    </a:cubicBezTo>
                    <a:cubicBezTo>
                      <a:pt x="0" y="169"/>
                      <a:pt x="6" y="49"/>
                      <a:pt x="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7" name="Rectangle 59"/>
              <p:cNvSpPr>
                <a:spLocks noChangeArrowheads="1"/>
              </p:cNvSpPr>
              <p:nvPr/>
            </p:nvSpPr>
            <p:spPr bwMode="auto">
              <a:xfrm>
                <a:off x="6073113" y="2544235"/>
                <a:ext cx="45774" cy="2183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8" name="Freeform 60"/>
              <p:cNvSpPr>
                <a:spLocks/>
              </p:cNvSpPr>
              <p:nvPr/>
            </p:nvSpPr>
            <p:spPr bwMode="auto">
              <a:xfrm>
                <a:off x="6010843" y="1775349"/>
                <a:ext cx="170520" cy="161860"/>
              </a:xfrm>
              <a:custGeom>
                <a:avLst/>
                <a:gdLst>
                  <a:gd name="T0" fmla="*/ 413 w 827"/>
                  <a:gd name="T1" fmla="*/ 0 h 785"/>
                  <a:gd name="T2" fmla="*/ 510 w 827"/>
                  <a:gd name="T3" fmla="*/ 300 h 785"/>
                  <a:gd name="T4" fmla="*/ 827 w 827"/>
                  <a:gd name="T5" fmla="*/ 300 h 785"/>
                  <a:gd name="T6" fmla="*/ 571 w 827"/>
                  <a:gd name="T7" fmla="*/ 484 h 785"/>
                  <a:gd name="T8" fmla="*/ 668 w 827"/>
                  <a:gd name="T9" fmla="*/ 785 h 785"/>
                  <a:gd name="T10" fmla="*/ 413 w 827"/>
                  <a:gd name="T11" fmla="*/ 600 h 785"/>
                  <a:gd name="T12" fmla="*/ 158 w 827"/>
                  <a:gd name="T13" fmla="*/ 785 h 785"/>
                  <a:gd name="T14" fmla="*/ 255 w 827"/>
                  <a:gd name="T15" fmla="*/ 484 h 785"/>
                  <a:gd name="T16" fmla="*/ 0 w 827"/>
                  <a:gd name="T17" fmla="*/ 300 h 785"/>
                  <a:gd name="T18" fmla="*/ 316 w 827"/>
                  <a:gd name="T19" fmla="*/ 300 h 785"/>
                  <a:gd name="T20" fmla="*/ 413 w 827"/>
                  <a:gd name="T21" fmla="*/ 0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7" h="785">
                    <a:moveTo>
                      <a:pt x="413" y="0"/>
                    </a:moveTo>
                    <a:lnTo>
                      <a:pt x="510" y="300"/>
                    </a:lnTo>
                    <a:lnTo>
                      <a:pt x="827" y="300"/>
                    </a:lnTo>
                    <a:lnTo>
                      <a:pt x="571" y="484"/>
                    </a:lnTo>
                    <a:lnTo>
                      <a:pt x="668" y="785"/>
                    </a:lnTo>
                    <a:lnTo>
                      <a:pt x="413" y="600"/>
                    </a:lnTo>
                    <a:lnTo>
                      <a:pt x="158" y="785"/>
                    </a:lnTo>
                    <a:lnTo>
                      <a:pt x="255" y="484"/>
                    </a:lnTo>
                    <a:lnTo>
                      <a:pt x="0" y="300"/>
                    </a:lnTo>
                    <a:lnTo>
                      <a:pt x="316" y="300"/>
                    </a:lnTo>
                    <a:lnTo>
                      <a:pt x="41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9" name="Rectangle 61"/>
              <p:cNvSpPr>
                <a:spLocks noChangeArrowheads="1"/>
              </p:cNvSpPr>
              <p:nvPr/>
            </p:nvSpPr>
            <p:spPr bwMode="auto">
              <a:xfrm>
                <a:off x="4214507" y="2903832"/>
                <a:ext cx="3763193" cy="3608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0" name="TextBox 569"/>
              <p:cNvSpPr txBox="1"/>
              <p:nvPr/>
            </p:nvSpPr>
            <p:spPr>
              <a:xfrm>
                <a:off x="5628089" y="3660680"/>
                <a:ext cx="935822" cy="415498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en-GB" sz="21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and</a:t>
                </a:r>
                <a:endParaRPr lang="en-GB" sz="2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12" name="TextBox 511"/>
            <p:cNvSpPr txBox="1"/>
            <p:nvPr/>
          </p:nvSpPr>
          <p:spPr>
            <a:xfrm>
              <a:off x="5528975" y="4803346"/>
              <a:ext cx="1134050" cy="4154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GB" sz="21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Wishes</a:t>
              </a:r>
              <a:endParaRPr lang="en-GB" sz="2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77" name="Name"/>
          <p:cNvSpPr txBox="1"/>
          <p:nvPr/>
        </p:nvSpPr>
        <p:spPr>
          <a:xfrm>
            <a:off x="3365500" y="5435041"/>
            <a:ext cx="5461000" cy="4154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2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Name</a:t>
            </a:r>
            <a:endParaRPr lang="en-GB" sz="2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92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1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3500" fill="hold"/>
                                        <p:tgtEl>
                                          <p:spTgt spid="7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accel="2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3500" fill="hold"/>
                                        <p:tgtEl>
                                          <p:spTgt spid="71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accel="29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3500" fill="hold"/>
                                        <p:tgtEl>
                                          <p:spTgt spid="7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42" presetClass="path" presetSubtype="0" accel="3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59259E-6 L -0.03021 0.26921 " pathEditMode="relative" rAng="0" ptsTypes="AA">
                                      <p:cBhvr>
                                        <p:cTn id="12" dur="13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1344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31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2.59259E-6 L -0.04257 0.12893 " pathEditMode="relative" rAng="0" ptsTypes="AA">
                                      <p:cBhvr>
                                        <p:cTn id="14" dur="13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5" y="643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31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11111E-6 L -0.00508 0.06574 " pathEditMode="relative" rAng="0" ptsTypes="AA">
                                      <p:cBhvr>
                                        <p:cTn id="16" dur="13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328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7" presetClass="path" presetSubtype="0" fill="hold" grpId="2" nodeType="withEffect">
                                  <p:stCondLst>
                                    <p:cond delay="7900"/>
                                  </p:stCondLst>
                                  <p:childTnLst>
                                    <p:animMotion origin="layout" path="M -0.37812 0.16111 C -0.14869 -0.02106 -0.03945 -0.03611 0.15938 -0.03935 " pathEditMode="relative" rAng="0" ptsTypes="AA">
                                      <p:cBhvr>
                                        <p:cTn id="20" dur="56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75" y="-1002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3" nodeType="withEffect">
                                  <p:stCondLst>
                                    <p:cond delay="7900"/>
                                  </p:stCondLst>
                                  <p:childTnLst>
                                    <p:animRot by="-900000">
                                      <p:cBhvr>
                                        <p:cTn id="22" dur="1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4" nodeType="withEffect">
                                  <p:stCondLst>
                                    <p:cond delay="7900"/>
                                  </p:stCondLst>
                                  <p:childTnLst>
                                    <p:animRot by="900000">
                                      <p:cBhvr>
                                        <p:cTn id="24" dur="56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6303" fill="hold"/>
                                        <p:tgtEl>
                                          <p:spTgt spid="3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7" presetID="60" presetClass="path" presetSubtype="0" accel="5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12 -0.56088 C -0.02968 -0.46227 0.02357 -0.18611 0.03776 -0.02176 C 0.05196 0.14283 0.08425 0.30371 0.0681 0.50463 C 0.05196 0.70625 0.02097 0.78287 -0.00091 1.0875 " pathEditMode="relative" rAng="0" ptsTypes="AAAA">
                                      <p:cBhvr>
                                        <p:cTn id="28" dur="4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4" y="82407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0" presetClass="path" presetSubtype="0" accel="5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16 -0.53102 C 0.06015 -0.41597 -0.0112 -0.09421 -0.03151 0.09607 C -0.04987 0.28704 -0.09271 0.47454 -0.0724 0.70811 C -0.04987 0.9426 -0.00912 1.03148 0.02148 1.38611 " pathEditMode="relative" rAng="0" ptsTypes="AAAA">
                                      <p:cBhvr>
                                        <p:cTn id="30" dur="7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94" y="9585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0" presetClass="path" presetSubtype="0" accel="5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26 -0.34167 C -0.01875 -0.23519 0.01146 0.06389 0.01953 0.24097 C 0.0276 0.41898 0.04609 0.59282 0.03698 0.80995 C 0.0276 1.02778 0.01016 1.11042 -0.00247 1.43981 " pathEditMode="relative" rAng="0" ptsTypes="AAAA">
                                      <p:cBhvr>
                                        <p:cTn id="32" dur="6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8907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0" presetClass="path" presetSubtype="0" accel="5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43 -0.68032 C -0.01823 -0.56805 0.01276 -0.25347 0.02122 -0.06597 C 0.0293 0.1213 0.04844 0.30463 0.0388 0.5338 C 0.0293 0.76343 0.01133 0.85047 -0.00143 1.19746 " pathEditMode="relative" rAng="0" ptsTypes="AAAA">
                                      <p:cBhvr>
                                        <p:cTn id="34" dur="8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5" y="9388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0" presetClass="path" presetSubtype="0" accel="51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339 -0.45024 C -0.01966 -0.32709 0.01211 0.01805 0.0207 0.22268 C 0.02917 0.42731 0.04857 0.62777 0.0388 0.878 C 0.02917 1.12939 0.01055 1.22476 -0.0026 1.60462 " pathEditMode="relative" rAng="0" ptsTypes="AAAA">
                                      <p:cBhvr>
                                        <p:cTn id="36" dur="4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7" y="10273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0" presetClass="path" presetSubtype="0" accel="51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4049 -0.36968 C -0.11119 -0.24861 -0.0138 0.09074 0.01185 0.29213 C 0.0375 0.49328 0.09675 0.69097 0.06719 0.9368 C 0.0375 1.18402 -0.01848 1.27754 -0.05859 1.65139 " pathEditMode="relative" rAng="0" ptsTypes="AAAA">
                                      <p:cBhvr>
                                        <p:cTn id="38" dur="7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8" y="10104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0" presetClass="path" presetSubtype="0" accel="51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299 -3.7037E-6 C -0.01901 0.10533 0.01107 0.40162 0.01901 0.57662 C 0.02695 0.75232 0.04544 0.92431 0.0362 1.13912 C 0.02695 1.35463 0.00963 1.43658 -0.00274 1.76227 " pathEditMode="relative" rAng="0" ptsTypes="AAAA">
                                      <p:cBhvr>
                                        <p:cTn id="40" dur="67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3" y="88102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0" presetClass="path" presetSubtype="0" accel="51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00533 -0.26181 C -0.03073 -0.14861 0.01914 0.16898 0.03229 0.35717 C 0.04557 0.54583 0.07591 0.73055 0.06054 0.96111 C 0.04557 1.19259 0.01679 1.28009 -0.00378 1.63009 " pathEditMode="relative" rAng="0" ptsTypes="AAAA">
                                      <p:cBhvr>
                                        <p:cTn id="42" dur="8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8" y="9458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0" presetClass="path" presetSubtype="0" accel="5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55 -0.56088 C -0.03216 -0.40347 0.0224 0.03704 0.03685 0.30046 C 0.05143 0.56204 0.08451 0.81945 0.06797 1.13889 C 0.05143 1.46111 0.01966 1.58264 -0.00273 2.06875 " pathEditMode="relative" rAng="0" ptsTypes="AAAA">
                                      <p:cBhvr>
                                        <p:cTn id="44" dur="4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6" y="13148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0" presetClass="path" presetSubtype="0" accel="51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06928 -0.53102 C 0.16107 -0.36574 0.0375 0.09607 0.00235 0.36922 C -0.02942 0.64329 -0.10364 0.91227 -0.06849 1.24769 C -0.02942 1.58426 0.04115 1.71181 0.09401 2.22107 " pathEditMode="relative" rAng="0" ptsTypes="AAAA">
                                      <p:cBhvr>
                                        <p:cTn id="46" dur="7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03" y="13759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0" presetClass="path" presetSubtype="0" accel="51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00052 -0.34167 C -0.02487 -0.21435 0.00846 0.14259 0.01745 0.35393 C 0.0263 0.56643 0.04674 0.77384 0.03672 1.03287 C 0.0263 1.29306 0.00703 1.39167 -0.0069 1.78495 " pathEditMode="relative" rAng="0" ptsTypes="AAAA">
                                      <p:cBhvr>
                                        <p:cTn id="48" dur="67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" y="106319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0" presetClass="path" presetSubtype="0" accel="51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4779 -0.45024 C -0.10196 -0.27431 -0.02735 0.21828 -0.00716 0.51041 C 0.01263 0.80254 0.0582 1.08865 0.03528 1.4456 C 0.01263 1.80439 -0.03099 1.94097 -0.06185 2.48287 " pathEditMode="relative" rAng="0" ptsTypes="AAAA">
                                      <p:cBhvr>
                                        <p:cTn id="50" dur="4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7" y="14664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0" presetClass="path" presetSubtype="0" accel="51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-0.10755 -0.36968 C -0.21914 -0.19815 -0.06536 0.28264 -0.02487 0.56805 C 0.01563 0.85324 0.10925 1.13287 0.0625 1.48171 C 0.01563 1.83125 -0.07278 1.96389 -0.13607 2.49352 " pathEditMode="relative" rAng="0" ptsTypes="AAAA">
                                      <p:cBhvr>
                                        <p:cTn id="52" dur="7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35" y="143148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0" presetClass="path" presetSubtype="0" accel="5100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animMotion origin="layout" path="M -0.0349 -0.26181 C -0.09532 -0.0963 -0.01172 0.36782 0.01028 0.64305 C 0.03255 0.91805 0.08346 1.18796 0.05768 1.525 C 0.03255 1.86319 -0.01563 1.99097 -0.05013 2.50254 " pathEditMode="relative" rAng="0" ptsTypes="AAAA">
                                      <p:cBhvr>
                                        <p:cTn id="54" dur="76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138218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0" presetClass="path" presetSubtype="0" accel="51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0.00339 -0.45024 C -0.01966 -0.32709 0.01211 0.01805 0.0207 0.22268 C 0.02917 0.42731 0.04857 0.62777 0.0388 0.878 C 0.02917 1.12939 0.01055 1.22476 -0.0026 1.60462 " pathEditMode="relative" rAng="0" ptsTypes="AAAA">
                                      <p:cBhvr>
                                        <p:cTn id="56" dur="4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7" y="102731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60" presetClass="path" presetSubtype="0" accel="51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4049 -0.36968 C -0.11119 -0.24861 -0.0138 0.09074 0.01185 0.29213 C 0.0375 0.49328 0.09675 0.69097 0.06719 0.9368 C 0.0375 1.18402 -0.01848 1.27754 -0.05859 1.65139 " pathEditMode="relative" rAng="0" ptsTypes="AAAA">
                                      <p:cBhvr>
                                        <p:cTn id="58" dur="7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8" y="101042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0" presetClass="path" presetSubtype="0" accel="51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0.00299 -3.7037E-6 C -0.01901 0.10533 0.01107 0.40162 0.01901 0.57662 C 0.02695 0.75232 0.04544 0.92431 0.0362 1.13912 C 0.02695 1.35463 0.00963 1.43658 -0.00274 1.76227 " pathEditMode="relative" rAng="0" ptsTypes="AAAA">
                                      <p:cBhvr>
                                        <p:cTn id="60" dur="67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3" y="88102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0" presetClass="path" presetSubtype="0" accel="51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0533 -0.26181 C -0.03073 -0.14861 0.01914 0.16898 0.03229 0.35717 C 0.04557 0.54583 0.07591 0.73055 0.06054 0.96111 C 0.04557 1.19259 0.01679 1.28009 -0.00378 1.63009 " pathEditMode="relative" rAng="0" ptsTypes="AAAA">
                                      <p:cBhvr>
                                        <p:cTn id="62" dur="8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8" y="94583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60" presetClass="path" presetSubtype="0" accel="51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755 -0.56087 C -0.03216 -0.40347 0.0224 0.03704 0.03685 0.3007 C 0.05143 0.56204 0.08451 0.81945 0.06797 1.13889 C 0.05143 1.46112 0.01966 1.58264 -0.00273 2.06875 " pathEditMode="relative" rAng="0" ptsTypes="AAAA">
                                      <p:cBhvr>
                                        <p:cTn id="64" dur="4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6" y="131481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60" presetClass="path" presetSubtype="0" accel="34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02188 -0.53102 C 0.08399 -0.397 0.00026 -0.02362 -0.02356 0.19699 C -0.04505 0.41875 -0.09531 0.63611 -0.07148 0.90717 C -0.04505 1.17893 0.00274 1.28217 0.03855 1.69398 " pathEditMode="relative" rAng="0" ptsTypes="AAAA">
                                      <p:cBhvr>
                                        <p:cTn id="66" dur="63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67" y="11125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60" presetClass="path" presetSubtype="0" accel="34000" fill="hold" nodeType="withEffect">
                                  <p:stCondLst>
                                    <p:cond delay="8400"/>
                                  </p:stCondLst>
                                  <p:childTnLst>
                                    <p:animMotion origin="layout" path="M -0.05326 -0.34166 C -0.00091 -0.24606 -0.07266 0.02153 -0.09193 0.17986 C -0.11107 0.33912 -0.15495 0.49445 -0.13334 0.68866 C -0.11107 0.8831 -0.06953 0.95695 -0.03959 1.25209 " pathEditMode="relative" rAng="0" ptsTypes="AAAA">
                                      <p:cBhvr>
                                        <p:cTn id="68" dur="51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9" y="79699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60" presetClass="path" presetSubtype="0" accel="34000" fill="hold" nodeType="withEffect">
                                  <p:stCondLst>
                                    <p:cond delay="10150"/>
                                  </p:stCondLst>
                                  <p:childTnLst>
                                    <p:animMotion origin="layout" path="M -0.05534 -0.45023 C -0.08867 -0.33519 -0.04271 -0.01343 -0.03034 0.17754 C -0.0181 0.36852 0.00989 0.55532 -0.00417 0.78866 C -0.0181 1.02268 -0.04492 1.11204 -0.06393 1.4662 " pathEditMode="relative" rAng="0" ptsTypes="AAAA">
                                      <p:cBhvr>
                                        <p:cTn id="70" dur="335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1" y="95833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60" presetClass="path" presetSubtype="0" accel="34000" fill="hold" nodeType="withEffect">
                                  <p:stCondLst>
                                    <p:cond delay="9400"/>
                                  </p:stCondLst>
                                  <p:childTnLst>
                                    <p:animMotion origin="layout" path="M -0.0539 -0.36968 C -0.13268 -0.24306 -0.02409 0.11181 0.00456 0.32245 C 0.03307 0.5331 0.09922 0.73935 0.06615 0.99676 C 0.03307 1.25463 -0.0293 1.35255 -0.07396 1.74352 " pathEditMode="relative" rAng="0" ptsTypes="AAAA">
                                      <p:cBhvr>
                                        <p:cTn id="72" dur="41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52" y="105671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60" presetClass="path" presetSubtype="0" accel="34000" fill="hold" nodeType="withEffect">
                                  <p:stCondLst>
                                    <p:cond delay="10300"/>
                                  </p:stCondLst>
                                  <p:childTnLst>
                                    <p:animMotion origin="layout" path="M -0.05416 -0.26181 C -0.06093 -0.1537 -0.05143 0.14907 -0.04896 0.32847 C -0.04648 0.50787 -0.04062 0.68403 -0.04362 0.9037 C -0.04648 1.12431 -0.05195 1.20764 -0.05586 1.54144 " pathEditMode="relative" rAng="0" ptsTypes="AAAA">
                                      <p:cBhvr>
                                        <p:cTn id="74" dur="32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6" y="90162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60" presetClass="path" presetSubtype="0" accel="51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755 -0.56088 C -0.03216 -0.40348 0.02239 0.03703 0.03685 0.30046 C 0.05143 0.56203 0.0845 0.81944 0.06797 1.13889 C 0.05143 1.46111 0.01966 1.58264 -0.00274 2.06875 " pathEditMode="relative" rAng="0" ptsTypes="AAAA">
                                      <p:cBhvr>
                                        <p:cTn id="76" dur="425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6" y="131481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60" presetClass="path" presetSubtype="0" accel="51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927 -0.53102 C 0.16107 -0.36574 0.0375 0.09606 0.00235 0.36921 C -0.02943 0.64329 -0.10364 0.91227 -0.06849 1.24745 C -0.02943 1.58426 0.04115 1.7118 0.09401 2.22106 " pathEditMode="relative" rAng="0" ptsTypes="AAAA">
                                      <p:cBhvr>
                                        <p:cTn id="78" dur="7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90" y="137593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60" presetClass="path" presetSubtype="0" accel="51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52 -0.34166 C -0.02486 -0.21435 0.00847 0.1426 0.01745 0.35394 C 0.02631 0.56644 0.04675 0.77385 0.03672 1.03287 C 0.02631 1.29306 0.00704 1.39167 -0.0069 1.78496 " pathEditMode="relative" rAng="0" ptsTypes="AAAA">
                                      <p:cBhvr>
                                        <p:cTn id="80" dur="675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" y="106319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60" presetClass="path" presetSubtype="0" accel="51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4779 -0.45023 C -0.10196 -0.27431 -0.02735 0.21829 -0.00717 0.51042 C 0.01263 0.80255 0.0582 1.08866 0.03528 1.4456 C 0.01263 1.8044 -0.03099 1.94074 -0.06185 2.48287 " pathEditMode="relative" rAng="0" ptsTypes="AAAA">
                                      <p:cBhvr>
                                        <p:cTn id="82" dur="425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0" y="146644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60" presetClass="path" presetSubtype="0" accel="51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10755 -0.36967 C -0.21914 -0.19815 -0.06537 0.28264 -0.02487 0.56806 C 0.01562 0.85324 0.10924 1.13287 0.0625 1.48172 C 0.01562 1.83125 -0.07279 1.96389 -0.13607 2.49352 " pathEditMode="relative" rAng="0" ptsTypes="AAAA">
                                      <p:cBhvr>
                                        <p:cTn id="84" dur="75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35" y="143148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60" presetClass="path" presetSubtype="0" accel="1600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0.0349 -0.2618 C -0.09531 -0.09629 -0.01172 0.36783 0.01029 0.64306 C 0.03255 0.91806 0.08346 1.18797 0.05768 1.525 C 0.03255 1.8632 -0.01562 1.99098 -0.05013 2.50255 " pathEditMode="relative" rAng="0" ptsTypes="AAAA">
                                      <p:cBhvr>
                                        <p:cTn id="86" dur="775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138218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60" presetClass="path" presetSubtype="0" accel="5100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0.00755 -0.56088 C -0.03216 -0.40347 0.02239 0.03704 0.03685 0.30046 C 0.05143 0.56204 0.0845 0.81944 0.06797 1.13889 C 0.05143 1.46111 0.01966 1.58264 -0.00274 2.06875 " pathEditMode="relative" rAng="0" ptsTypes="AAAA">
                                      <p:cBhvr>
                                        <p:cTn id="88" dur="425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6" y="131481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60" presetClass="path" presetSubtype="0" accel="5100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Motion origin="layout" path="M -0.00052 -0.34167 C -0.02486 -0.21436 0.00847 0.14259 0.01745 0.35393 C 0.02631 0.56643 0.04675 0.77384 0.03672 1.03287 C 0.02631 1.29305 0.00704 1.39166 -0.0069 1.78495 " pathEditMode="relative" rAng="0" ptsTypes="AAAA">
                                      <p:cBhvr>
                                        <p:cTn id="90" dur="425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" y="106319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60" presetClass="path" presetSubtype="0" accel="5100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Motion origin="layout" path="M -0.04779 -0.45023 C -0.10196 -0.2743 -0.02735 0.21829 -0.00717 0.51042 C 0.01263 0.80255 0.0582 1.08866 0.03528 1.4456 C 0.01263 1.8044 -0.03099 1.94074 -0.06185 2.48287 " pathEditMode="relative" rAng="0" ptsTypes="AAAA">
                                      <p:cBhvr>
                                        <p:cTn id="92" dur="425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0" y="146644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60" presetClass="path" presetSubtype="0" accel="5100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Motion origin="layout" path="M -0.10755 -0.36967 C -0.21914 -0.19814 -0.06537 0.28264 -0.02487 0.56806 C 0.01562 0.85325 0.10924 1.13287 0.0625 1.48172 C 0.01562 1.83125 -0.07279 1.96389 -0.13607 2.49352 " pathEditMode="relative" rAng="0" ptsTypes="AAAA">
                                      <p:cBhvr>
                                        <p:cTn id="94" dur="425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35" y="143148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60" presetClass="path" presetSubtype="0" accel="5100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Motion origin="layout" path="M -0.0349 -0.26181 C -0.09531 -0.0963 -0.01172 0.36782 0.01029 0.64305 C 0.03255 0.91805 0.08346 1.18796 0.05768 1.525 C 0.03255 1.86319 -0.01562 1.99097 -0.05013 2.50254 " pathEditMode="relative" rAng="0" ptsTypes="AAAA">
                                      <p:cBhvr>
                                        <p:cTn id="96" dur="42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138218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60" presetClass="path" presetSubtype="0" accel="51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405 -0.36968 C -0.1112 -0.24861 -0.01381 0.09074 0.01185 0.29213 C 0.0375 0.49351 0.09674 0.69097 0.06718 0.93703 C 0.0375 1.18402 -0.01849 1.27754 -0.0586 1.65139 " pathEditMode="relative" rAng="0" ptsTypes="AAAA">
                                      <p:cBhvr>
                                        <p:cTn id="98" dur="75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101065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60" presetClass="path" presetSubtype="0" accel="5100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Motion origin="layout" path="M 0.01563 -0.56088 C -0.04674 -0.37824 0.03907 0.13218 0.06172 0.4375 C 0.08464 0.74074 0.13672 1.03912 0.11068 1.40926 C 0.08464 1.78264 0.03477 1.92338 -0.00052 2.48704 " pathEditMode="relative" rAng="0" ptsTypes="AAAA">
                                      <p:cBhvr>
                                        <p:cTn id="100" dur="425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4" y="152407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60" presetClass="path" presetSubtype="0" accel="51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6928 -0.53102 C 0.16107 -0.36574 0.0375 0.09607 0.00235 0.36922 C -0.02942 0.64329 -0.10364 0.91227 -0.06849 1.24769 C -0.02942 1.58426 0.04115 1.71181 0.09401 2.22107 " pathEditMode="relative" rAng="0" ptsTypes="AAAA">
                                      <p:cBhvr>
                                        <p:cTn id="102" dur="7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03" y="137593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60" presetClass="path" presetSubtype="0" accel="5100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0.05078 -0.34167 C -0.1056 -0.21435 -0.03047 0.14259 -0.01016 0.35394 C 0.0099 0.56667 0.05599 0.77384 0.03333 1.03287 C 0.0099 1.29306 -0.03372 1.39167 -0.06524 1.78495 " pathEditMode="relative" rAng="0" ptsTypes="AAAA">
                                      <p:cBhvr>
                                        <p:cTn id="104" dur="70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" y="106343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60" presetClass="path" presetSubtype="0" accel="5100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-0.03672 -0.45023 C -0.12188 -0.2463 -0.00469 0.32477 0.02708 0.66342 C 0.0582 1.00208 0.12982 1.33356 0.09375 1.74722 C 0.0582 2.16296 -0.01042 2.32129 -0.05885 2.94953 " pathEditMode="relative" rAng="0" ptsTypes="AAAA">
                                      <p:cBhvr>
                                        <p:cTn id="106" dur="425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95" y="1700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60" presetClass="path" presetSubtype="0" accel="51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23568 -0.33982 C 0.26745 -0.16829 0.2237 0.3125 0.21224 0.59792 C 0.20078 0.8831 0.17409 1.16296 0.18737 1.51157 C 0.20078 1.86111 0.22578 1.99375 0.24388 2.52338 " pathEditMode="relative" rAng="0" ptsTypes="AAAA">
                                      <p:cBhvr>
                                        <p:cTn id="108" dur="75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8" y="143171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60" presetClass="path" presetSubtype="0" accel="51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1381 -0.2618 C -0.13321 -0.10093 0.03191 0.34954 0.0754 0.61644 C 0.11941 0.88357 0.22006 1.1456 0.16915 1.47269 C 0.11941 1.8007 0.02422 1.92477 -0.04401 2.42153 " pathEditMode="relative" rAng="0" ptsTypes="AAAA">
                                      <p:cBhvr>
                                        <p:cTn id="110" dur="75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08" y="134167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60" presetClass="path" presetSubtype="0" accel="51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677 -0.36967 C -0.17162 -0.24861 0.05547 0.09074 0.11523 0.29213 C 0.17513 0.49352 0.31328 0.69097 0.24427 0.93704 C 0.17513 1.18403 0.04453 1.27755 -0.04896 1.65139 " pathEditMode="relative" rAng="0" ptsTypes="AAAA">
                                      <p:cBhvr>
                                        <p:cTn id="112" dur="75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21" y="101065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60" presetClass="path" presetSubtype="0" accel="51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0.01563 -0.56088 C -0.04674 -0.37824 0.03907 0.13217 0.06172 0.43796 C 0.08464 0.74074 0.13672 1.03912 0.11068 1.40926 C 0.08464 1.78263 0.03477 1.92338 -0.00052 2.48703 " pathEditMode="relative" rAng="0" ptsTypes="AAAA">
                                      <p:cBhvr>
                                        <p:cTn id="114" dur="425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4" y="152407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60" presetClass="path" presetSubtype="0" accel="34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14778 -0.53102 C 0.28841 -0.4206 0.09882 -0.11297 0.04492 0.06875 C -0.00365 0.25139 -0.11745 0.43032 -0.06355 0.6537 C -0.00365 0.87778 0.10442 0.9625 0.18554 1.30139 " pathEditMode="relative" rAng="0" ptsTypes="AAAA">
                                      <p:cBhvr>
                                        <p:cTn id="116" dur="75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50" y="91644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60" presetClass="path" presetSubtype="0" accel="3400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Motion origin="layout" path="M -0.03294 -0.34166 C 0.03177 -0.23518 -0.0569 0.06343 -0.08073 0.24005 C -0.1043 0.41783 -0.15859 0.59121 -0.1319 0.80787 C -0.1043 1.025 -0.053 1.10741 -0.01602 1.43635 " pathEditMode="relative" rAng="0" ptsTypes="AAAA">
                                      <p:cBhvr>
                                        <p:cTn id="118" dur="625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54" y="88912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60" presetClass="path" presetSubtype="0" accel="34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4857 -0.45023 C -0.10091 -0.32014 -0.02864 0.04282 -0.00924 0.2581 C 0.01003 0.47361 0.05404 0.68449 0.0319 0.94745 C 0.01003 1.21157 -0.03216 1.31227 -0.06211 1.71157 " pathEditMode="relative" rAng="0" ptsTypes="AAAA">
                                      <p:cBhvr>
                                        <p:cTn id="120" dur="7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5" y="108102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60" presetClass="path" presetSubtype="0" accel="34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3776 -0.36967 C -0.16158 -0.17129 0.00912 0.38287 0.05404 0.71204 C 0.09896 1.04144 0.20287 1.36366 0.15092 1.76574 C 0.09896 2.16875 0.00092 2.32153 -0.06927 2.93241 " pathEditMode="relative" rAng="0" ptsTypes="AAAA">
                                      <p:cBhvr>
                                        <p:cTn id="122" dur="41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30" y="165116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60" presetClass="path" presetSubtype="0" accel="34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1016 -0.2618 C -0.14011 -0.07824 0.04441 0.43473 0.09089 0.73866 C 0.13894 1.0426 0.25287 1.34121 0.19519 1.7132 C 0.13894 2.08727 0.03308 2.22824 -0.04231 2.79398 " pathEditMode="relative" rAng="0" ptsTypes="AAAA">
                                      <p:cBhvr>
                                        <p:cTn id="124" dur="32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59" y="152801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60" presetClass="path" presetSubtype="0" accel="51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31654 -0.53102 C 0.56263 -0.38171 0.23125 0.03542 0.13698 0.28218 C 0.05183 0.52963 -0.14726 0.77245 -0.05299 1.07523 C 0.05183 1.37917 0.24102 1.49444 0.38282 1.9544 " pathEditMode="relative" rAng="0" ptsTypes="AAAA">
                                      <p:cBhvr>
                                        <p:cTn id="126" dur="75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60" y="124282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60" presetClass="path" presetSubtype="0" accel="51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3672 -0.45023 C -0.12188 -0.24629 -0.00469 0.32477 0.02708 0.66343 C 0.0582 1.00209 0.12982 1.33357 0.09375 1.74723 C 0.0582 2.16297 -0.01042 2.32107 -0.05886 2.94954 " pathEditMode="relative" rAng="0" ptsTypes="AAAA">
                                      <p:cBhvr>
                                        <p:cTn id="128" dur="425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95" y="170000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60" presetClass="path" presetSubtype="0" accel="51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10755 -0.36967 C -0.21914 -0.19815 -0.06537 0.28264 -0.02487 0.56806 C 0.01562 0.85324 0.10924 1.13287 0.0625 1.48172 C 0.01562 1.83125 -0.07279 1.96389 -0.13607 2.49352 " pathEditMode="relative" rAng="0" ptsTypes="AAAA">
                                      <p:cBhvr>
                                        <p:cTn id="130" dur="7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35" y="143148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60" presetClass="path" presetSubtype="0" accel="16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349 -0.2618 C -0.09531 -0.09629 -0.01172 0.36783 0.01029 0.64306 C 0.03255 0.91806 0.08346 1.18797 0.05768 1.525 C 0.03255 1.8632 -0.01562 1.99098 -0.05013 2.50255 " pathEditMode="relative" rAng="0" ptsTypes="AAAA">
                                      <p:cBhvr>
                                        <p:cTn id="132" dur="775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138218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60" presetClass="path" presetSubtype="0" accel="51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3672 -0.45024 C -0.12188 -0.2463 -0.00469 0.32476 0.02708 0.66342 C 0.0582 1.00208 0.12982 1.33356 0.09375 1.74722 C 0.0582 2.16296 -0.01042 2.32106 -0.05886 2.94953 " pathEditMode="relative" rAng="0" ptsTypes="AAAA">
                                      <p:cBhvr>
                                        <p:cTn id="134" dur="425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95" y="170000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60" presetClass="path" presetSubtype="0" accel="51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8476 -0.36968 C -0.26016 -0.17084 -0.01849 0.38657 0.04518 0.71736 C 0.10886 1.04791 0.25599 1.37199 0.18242 1.77615 C 0.10886 2.18125 -0.03008 2.33495 -0.12956 2.94907 " pathEditMode="relative" rAng="0" ptsTypes="AAAA">
                                      <p:cBhvr>
                                        <p:cTn id="136" dur="425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24" y="165949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60" presetClass="path" presetSubtype="0" accel="51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2265 -0.26181 C -0.11758 -0.06991 0.0138 0.46805 0.04844 0.78703 C 0.08334 1.10578 0.16341 1.41875 0.12292 1.80926 C 0.08334 2.20115 0.00768 2.3493 -0.04648 2.94236 " pathEditMode="relative" rAng="0" ptsTypes="AAAA">
                                      <p:cBhvr>
                                        <p:cTn id="138" dur="42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3" y="160208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grpId="0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0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0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0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xit" presetSubtype="0" fill="hold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40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16303"/>
                            </p:stCondLst>
                            <p:childTnLst>
                              <p:par>
                                <p:cTn id="2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" presetClass="exit" presetSubtype="0" fill="hold" grpId="0" nodeType="withEffect">
                                  <p:stCondLst>
                                    <p:cond delay="1440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1"/>
                </p:tgtEl>
              </p:cMediaNode>
            </p:audio>
          </p:childTnLst>
        </p:cTn>
      </p:par>
    </p:tnLst>
    <p:bldLst>
      <p:bldP spid="3" grpId="0" animBg="1"/>
      <p:bldP spid="71" grpId="0" animBg="1"/>
      <p:bldP spid="71" grpId="1" animBg="1"/>
      <p:bldP spid="71" grpId="2" animBg="1"/>
      <p:bldP spid="87" grpId="0" animBg="1"/>
      <p:bldP spid="87" grpId="1" animBg="1"/>
      <p:bldP spid="87" grpId="2" animBg="1"/>
      <p:bldP spid="87" grpId="3" animBg="1"/>
      <p:bldP spid="87" grpId="4" animBg="1"/>
      <p:bldP spid="72" grpId="0" animBg="1"/>
      <p:bldP spid="72" grpId="1" animBg="1"/>
      <p:bldP spid="72" grpId="2" animBg="1"/>
      <p:bldP spid="578" grpId="0" animBg="1"/>
      <p:bldP spid="578" grpId="1" animBg="1"/>
      <p:bldP spid="57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4</Words>
  <Application>Microsoft Office PowerPoint</Application>
  <PresentationFormat>Widescreen</PresentationFormat>
  <Paragraphs>3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Taavi Drell</dc:creator>
  <cp:lastModifiedBy>Taavi Drell</cp:lastModifiedBy>
  <cp:revision>44</cp:revision>
  <dcterms:created xsi:type="dcterms:W3CDTF">2015-12-07T18:13:56Z</dcterms:created>
  <dcterms:modified xsi:type="dcterms:W3CDTF">2015-12-07T20:28:35Z</dcterms:modified>
</cp:coreProperties>
</file>