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80" r:id="rId6"/>
    <p:sldId id="282" r:id="rId7"/>
    <p:sldId id="28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183"/>
    <a:srgbClr val="FF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0CD882-A94F-4D73-A8B8-B254CE164AA3}" v="1" dt="2018-12-04T13:57:36.5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54" y="48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l Parry" userId="6a046d50-cecb-4fb6-8ddb-ffbb4f4894a0" providerId="ADAL" clId="{A10CD882-A94F-4D73-A8B8-B254CE164AA3}"/>
    <pc:docChg chg="modSld">
      <pc:chgData name="Karl Parry" userId="6a046d50-cecb-4fb6-8ddb-ffbb4f4894a0" providerId="ADAL" clId="{A10CD882-A94F-4D73-A8B8-B254CE164AA3}" dt="2018-12-04T13:57:36.506" v="0" actId="20577"/>
      <pc:docMkLst>
        <pc:docMk/>
      </pc:docMkLst>
      <pc:sldChg chg="modSp">
        <pc:chgData name="Karl Parry" userId="6a046d50-cecb-4fb6-8ddb-ffbb4f4894a0" providerId="ADAL" clId="{A10CD882-A94F-4D73-A8B8-B254CE164AA3}" dt="2018-12-04T13:57:36.506" v="0" actId="20577"/>
        <pc:sldMkLst>
          <pc:docMk/>
          <pc:sldMk cId="3337362591" sldId="281"/>
        </pc:sldMkLst>
        <pc:spChg chg="mod">
          <ac:chgData name="Karl Parry" userId="6a046d50-cecb-4fb6-8ddb-ffbb4f4894a0" providerId="ADAL" clId="{A10CD882-A94F-4D73-A8B8-B254CE164AA3}" dt="2018-12-04T13:57:36.506" v="0" actId="20577"/>
          <ac:spMkLst>
            <pc:docMk/>
            <pc:sldMk cId="3337362591" sldId="281"/>
            <ac:spMk id="14" creationId="{986AF617-1BA5-4579-8D47-7180556DA7D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B2F17-5C55-4A23-BC9F-262407033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7E94F2-BE72-4FDF-8099-E14F0CE1E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EE213-77BC-4FF7-A79E-EAFE98EE7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C9597-6348-4723-9878-C7D3E9AD6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66EB2-AB8F-4901-ABA3-B3058D60A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2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7516-0BE2-4428-878D-4BD2744F8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AD8BB-92C6-4232-B1C1-BB2438A26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569E9-1B79-4006-856B-D4B28C53D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36C67-5CB7-4133-949E-64B1751F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6D08F-CF0C-4118-8569-46AD68FEE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73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D8ECD-7A5C-48D6-AF95-E88AF5899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EAB82-3D6D-4DF1-A867-84627F14D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A7706-2655-4973-8A13-344D253D5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AE3FA-037D-4C52-87C6-EBBA629D9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DAA54-1FE2-4781-B952-3F6E8AE8B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50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2E5B0-5AD9-41D4-AF6A-AB9D88B6A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0816C-2573-4A74-B4AA-B29160C137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9C7BAB-E331-4D2D-882C-D9C9CFA40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FDFA3-A748-4122-B7EB-29E31535F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4D1797-1ABE-4380-9089-10E8FB4A4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7CB74-C751-4D36-BDE0-1AC4CAF27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409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87826-5B15-41A6-BB10-AFFE1DBB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217B1-500E-4D78-8F93-B7A2A2837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E48235-0294-4E30-B342-6030AF5BC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56801C-B9F5-4174-B8EA-FE6AB92D68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A82239-4302-4047-8C9E-E346473CF1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9CB740-F129-4F71-A69E-D6BAD10A7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41A3A6-0290-42FF-BA78-642609CCD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BD0BA6-14F5-4161-BE39-3C40B07B1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813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94E48-507E-4838-9C25-F29D0A84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248CBD-0548-42E7-9400-9C1F9E4DB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B54967-9A70-4CFA-A5F0-7C3F3884A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23CE6D-981B-442A-9227-638095113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944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F9A3AD-4866-4929-964F-A76AAACAB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8CD633-8913-4F47-AEA0-D8D4E44F5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35492-FBC4-47EE-AC8E-1F67D6DB1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732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6C4EC-0729-4F98-9515-F6EA95877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F561A-98EA-4F1F-B2E3-630D60701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3E023-500A-4178-BEA0-DE523D9F6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39B9BA-DC24-4078-9EAD-6C200BF02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EF353-F133-42AA-9D06-B8600FE11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0AEBE-F85B-4207-97AC-E071AB31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08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B2773-C4EE-4AD3-BC65-34E5CEA1E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795342-78D6-4C3C-A7EA-3102CFBB71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5F5B2-0358-48FC-B806-6598783D2A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AAF59-84F3-4C82-ABF8-E0ED8B5EC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FFAD9-4DFC-4E4F-A9BD-6CE8013DD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3F49CF-88E6-4113-843F-A885CB922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97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7DCEA-22C6-44D0-BC54-6BF4F0B37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00D6F8-DCB6-4A7A-BC81-3B0B98202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D95E6-131A-4E92-A758-FEF176ED2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2458B-B51D-4304-A6AE-E7B4137A8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023FC-678E-4A46-BE10-5D9F79987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347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299DF7-C4A9-4FE0-87F3-011AC5A1C1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DA949-94D6-4863-ADBF-80353ED93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5CF49-0410-47E5-8A35-9F47C0AA8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43C45-0870-48FC-ADBB-ED017177F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87C61-4501-42D4-AEC1-DEA3E1F42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57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4DAE20-6041-4F5D-BB32-53D6182F1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84C210-685E-48B5-9648-2D2A88AAB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522AA-99C2-4788-BBD3-A470718EC9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CCF82-91E6-451B-9B26-836A4023A63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4023F-D911-423E-9602-831F5FF075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ED8C9-7491-4CB1-BCAE-20BA7B24EC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A0756-34DE-4B33-98C4-A7D3A5763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50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9.png"/><Relationship Id="rId18" Type="http://schemas.openxmlformats.org/officeDocument/2006/relationships/image" Target="../media/image13.jpeg"/><Relationship Id="rId3" Type="http://schemas.openxmlformats.org/officeDocument/2006/relationships/image" Target="../media/image4.png"/><Relationship Id="rId21" Type="http://schemas.microsoft.com/office/2007/relationships/hdphoto" Target="../media/hdphoto8.wdp"/><Relationship Id="rId7" Type="http://schemas.openxmlformats.org/officeDocument/2006/relationships/image" Target="../media/image6.png"/><Relationship Id="rId12" Type="http://schemas.microsoft.com/office/2007/relationships/hdphoto" Target="../media/hdphoto6.wdp"/><Relationship Id="rId17" Type="http://schemas.openxmlformats.org/officeDocument/2006/relationships/image" Target="../media/image12.jpeg"/><Relationship Id="rId2" Type="http://schemas.openxmlformats.org/officeDocument/2006/relationships/image" Target="../media/image1.jpeg"/><Relationship Id="rId16" Type="http://schemas.openxmlformats.org/officeDocument/2006/relationships/image" Target="../media/image11.jpe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jpeg"/><Relationship Id="rId23" Type="http://schemas.openxmlformats.org/officeDocument/2006/relationships/image" Target="../media/image17.png"/><Relationship Id="rId10" Type="http://schemas.microsoft.com/office/2007/relationships/hdphoto" Target="../media/hdphoto5.wdp"/><Relationship Id="rId19" Type="http://schemas.openxmlformats.org/officeDocument/2006/relationships/image" Target="../media/image14.jpeg"/><Relationship Id="rId4" Type="http://schemas.microsoft.com/office/2007/relationships/hdphoto" Target="../media/hdphoto2.wdp"/><Relationship Id="rId9" Type="http://schemas.openxmlformats.org/officeDocument/2006/relationships/image" Target="../media/image7.png"/><Relationship Id="rId14" Type="http://schemas.microsoft.com/office/2007/relationships/hdphoto" Target="../media/hdphoto7.wdp"/><Relationship Id="rId22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8.png"/><Relationship Id="rId7" Type="http://schemas.microsoft.com/office/2007/relationships/hdphoto" Target="../media/hdphoto10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microsoft.com/office/2007/relationships/hdphoto" Target="../media/hdphoto11.wdp"/><Relationship Id="rId4" Type="http://schemas.microsoft.com/office/2007/relationships/hdphoto" Target="../media/hdphoto9.wdp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ebayimg.com/images/g/oe4AAOxy3NBSn4G1/s-l1600.jpg">
            <a:extLst>
              <a:ext uri="{FF2B5EF4-FFF2-40B4-BE49-F238E27FC236}">
                <a16:creationId xmlns:a16="http://schemas.microsoft.com/office/drawing/2014/main" id="{6E5297C8-03D3-46BB-B4F1-3C4CD965A6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4B137A1-094B-446A-855E-7640B96EE0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66" b="93768" l="8200" r="93200">
                        <a14:foregroundMark x1="7600" y1="5099" x2="86000" y2="7365"/>
                        <a14:foregroundMark x1="86000" y1="7365" x2="90800" y2="19547"/>
                        <a14:foregroundMark x1="90800" y1="19547" x2="89200" y2="91785"/>
                        <a14:foregroundMark x1="89200" y1="91785" x2="14600" y2="90935"/>
                        <a14:foregroundMark x1="14600" y1="90935" x2="8600" y2="79887"/>
                        <a14:foregroundMark x1="8600" y1="79887" x2="9000" y2="5666"/>
                        <a14:foregroundMark x1="92600" y1="6516" x2="93200" y2="91785"/>
                        <a14:foregroundMark x1="93200" y1="91785" x2="8400" y2="93768"/>
                        <a14:foregroundMark x1="18400" y1="22946" x2="8400" y2="67139"/>
                        <a14:foregroundMark x1="8400" y1="67139" x2="18800" y2="52408"/>
                        <a14:foregroundMark x1="18800" y1="52408" x2="26000" y2="33144"/>
                        <a14:foregroundMark x1="26000" y1="33144" x2="8200" y2="74221"/>
                        <a14:foregroundMark x1="8200" y1="74221" x2="43200" y2="19547"/>
                        <a14:foregroundMark x1="43200" y1="19547" x2="32400" y2="52691"/>
                        <a14:foregroundMark x1="32400" y1="52691" x2="44600" y2="31728"/>
                        <a14:foregroundMark x1="44600" y1="31728" x2="22000" y2="64589"/>
                        <a14:foregroundMark x1="22000" y1="64589" x2="19800" y2="6940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6950" y="444791"/>
            <a:ext cx="8453850" cy="5968418"/>
          </a:xfrm>
          <a:prstGeom prst="rect">
            <a:avLst/>
          </a:prstGeom>
        </p:spPr>
      </p:pic>
      <p:pic>
        <p:nvPicPr>
          <p:cNvPr id="2" name="Borrtex_-_04_-_Happy_Holidays">
            <a:hlinkClick r:id="" action="ppaction://media"/>
            <a:extLst>
              <a:ext uri="{FF2B5EF4-FFF2-40B4-BE49-F238E27FC236}">
                <a16:creationId xmlns:a16="http://schemas.microsoft.com/office/drawing/2014/main" id="{E8712F12-1410-46FD-8170-3E3774D33AD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284" end="16401.7"/>
                  <p14:fade in="3000" out="3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7150" y="648320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4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500"/>
    </mc:Choice>
    <mc:Fallback xmlns="">
      <p:transition advClick="0" advTm="2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2" descr="https://i.ebayimg.com/images/g/oe4AAOxy3NBSn4G1/s-l1600.jpg">
            <a:extLst>
              <a:ext uri="{FF2B5EF4-FFF2-40B4-BE49-F238E27FC236}">
                <a16:creationId xmlns:a16="http://schemas.microsoft.com/office/drawing/2014/main" id="{6DA81F5C-713B-4E4F-9D7C-1927180348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789F18-8664-4620-94CE-0151DEDAE1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42" l="0" r="94140">
                        <a14:foregroundMark x1="22117" y1="63983" x2="45747" y2="91314"/>
                        <a14:foregroundMark x1="45747" y1="91314" x2="79962" y2="90254"/>
                        <a14:foregroundMark x1="79962" y1="90254" x2="6616" y2="73305"/>
                        <a14:foregroundMark x1="89225" y1="13771" x2="92817" y2="336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8906" y="3961750"/>
            <a:ext cx="3254190" cy="289625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FD8C58B-32D0-4ECC-8508-076237683B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8" b="90022" l="9938" r="899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87127" y="4153530"/>
            <a:ext cx="3169550" cy="181261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00614FB-7C70-46CF-B26F-F8A45890334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86" b="92857" l="0" r="94178">
                        <a14:foregroundMark x1="9418" y1="43622" x2="9247" y2="45153"/>
                        <a14:foregroundMark x1="42808" y1="13520" x2="71747" y2="3827"/>
                        <a14:foregroundMark x1="71747" y1="3827" x2="94349" y2="33163"/>
                        <a14:foregroundMark x1="94349" y1="33163" x2="85445" y2="22959"/>
                        <a14:foregroundMark x1="67808" y1="2296" x2="60274" y2="4082"/>
                        <a14:foregroundMark x1="17295" y1="61735" x2="30822" y2="71173"/>
                        <a14:foregroundMark x1="13356" y1="44898" x2="8390" y2="49490"/>
                        <a14:backgroundMark x1="0" y1="77296" x2="32705" y2="93878"/>
                        <a14:backgroundMark x1="32877" y1="94133" x2="36644" y2="94133"/>
                        <a14:backgroundMark x1="0" y1="70918" x2="29966" y2="81888"/>
                        <a14:backgroundMark x1="0" y1="70663" x2="29966" y2="81888"/>
                        <a14:backgroundMark x1="0" y1="74490" x2="26712" y2="84184"/>
                        <a14:backgroundMark x1="0" y1="75765" x2="26712" y2="84184"/>
                        <a14:backgroundMark x1="0" y1="76020" x2="38870" y2="900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9706" y="878552"/>
            <a:ext cx="1964480" cy="131945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C866C43-D40B-432B-B9F4-05C047003DD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151" b="91037" l="7368" r="90877">
                        <a14:foregroundMark x1="33333" y1="6151" x2="30702" y2="6678"/>
                        <a14:foregroundMark x1="9825" y1="23023" x2="7719" y2="26538"/>
                        <a14:foregroundMark x1="8947" y1="23550" x2="9298" y2="75044"/>
                        <a14:foregroundMark x1="66667" y1="69244" x2="67719" y2="70299"/>
                        <a14:foregroundMark x1="53509" y1="79613" x2="81579" y2="91213"/>
                        <a14:foregroundMark x1="81579" y1="91213" x2="90877" y2="7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46491" y="980786"/>
            <a:ext cx="2018382" cy="201576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F6D0881-7D5A-49A5-B5E9-07F29016D43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256" b="94586" l="9974" r="99606">
                        <a14:foregroundMark x1="53428" y1="3447" x2="56168" y2="2406"/>
                        <a14:foregroundMark x1="32808" y1="11278" x2="37211" y2="9606"/>
                        <a14:foregroundMark x1="46718" y1="8245" x2="42782" y2="10677"/>
                        <a14:foregroundMark x1="56168" y1="2406" x2="52935" y2="4404"/>
                        <a14:foregroundMark x1="97507" y1="79098" x2="74409" y2="78346"/>
                        <a14:foregroundMark x1="74409" y1="78346" x2="56037" y2="94737"/>
                        <a14:foregroundMark x1="56037" y1="94737" x2="70079" y2="78797"/>
                        <a14:foregroundMark x1="87927" y1="75038" x2="43963" y2="72331"/>
                        <a14:foregroundMark x1="87927" y1="76090" x2="87927" y2="76090"/>
                        <a14:foregroundMark x1="85827" y1="74737" x2="87270" y2="73684"/>
                        <a14:foregroundMark x1="88714" y1="75338" x2="88714" y2="75338"/>
                        <a14:foregroundMark x1="93045" y1="78195" x2="96325" y2="78195"/>
                        <a14:foregroundMark x1="99606" y1="78195" x2="99606" y2="78195"/>
                        <a14:foregroundMark x1="97769" y1="77744" x2="97769" y2="77744"/>
                        <a14:foregroundMark x1="70079" y1="20602" x2="71391" y2="20301"/>
                        <a14:foregroundMark x1="74672" y1="18195" x2="67979" y2="22256"/>
                        <a14:backgroundMark x1="45538" y1="69173" x2="87533" y2="70827"/>
                        <a14:backgroundMark x1="33484" y1="3109" x2="55204" y2="0"/>
                        <a14:backgroundMark x1="56561" y1="1036" x2="56561" y2="10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1253" y="2310216"/>
            <a:ext cx="2109752" cy="1843314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B7F764F5-09DF-4D5F-99A7-81EBE9C0ABB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514912">
            <a:off x="4680847" y="2246565"/>
            <a:ext cx="388144" cy="411956"/>
          </a:xfrm>
          <a:custGeom>
            <a:avLst/>
            <a:gdLst>
              <a:gd name="connsiteX0" fmla="*/ 14288 w 388144"/>
              <a:gd name="connsiteY0" fmla="*/ 0 h 411956"/>
              <a:gd name="connsiteX1" fmla="*/ 309563 w 388144"/>
              <a:gd name="connsiteY1" fmla="*/ 1190 h 411956"/>
              <a:gd name="connsiteX2" fmla="*/ 388144 w 388144"/>
              <a:gd name="connsiteY2" fmla="*/ 70247 h 411956"/>
              <a:gd name="connsiteX3" fmla="*/ 388144 w 388144"/>
              <a:gd name="connsiteY3" fmla="*/ 79772 h 411956"/>
              <a:gd name="connsiteX4" fmla="*/ 276225 w 388144"/>
              <a:gd name="connsiteY4" fmla="*/ 71437 h 411956"/>
              <a:gd name="connsiteX5" fmla="*/ 215503 w 388144"/>
              <a:gd name="connsiteY5" fmla="*/ 119062 h 411956"/>
              <a:gd name="connsiteX6" fmla="*/ 117872 w 388144"/>
              <a:gd name="connsiteY6" fmla="*/ 120253 h 411956"/>
              <a:gd name="connsiteX7" fmla="*/ 136922 w 388144"/>
              <a:gd name="connsiteY7" fmla="*/ 184547 h 411956"/>
              <a:gd name="connsiteX8" fmla="*/ 85725 w 388144"/>
              <a:gd name="connsiteY8" fmla="*/ 267890 h 411956"/>
              <a:gd name="connsiteX9" fmla="*/ 100013 w 388144"/>
              <a:gd name="connsiteY9" fmla="*/ 292893 h 411956"/>
              <a:gd name="connsiteX10" fmla="*/ 86916 w 388144"/>
              <a:gd name="connsiteY10" fmla="*/ 411956 h 411956"/>
              <a:gd name="connsiteX11" fmla="*/ 0 w 388144"/>
              <a:gd name="connsiteY11" fmla="*/ 314325 h 41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8144" h="411956">
                <a:moveTo>
                  <a:pt x="14288" y="0"/>
                </a:moveTo>
                <a:lnTo>
                  <a:pt x="309563" y="1190"/>
                </a:lnTo>
                <a:lnTo>
                  <a:pt x="388144" y="70247"/>
                </a:lnTo>
                <a:lnTo>
                  <a:pt x="388144" y="79772"/>
                </a:lnTo>
                <a:lnTo>
                  <a:pt x="276225" y="71437"/>
                </a:lnTo>
                <a:lnTo>
                  <a:pt x="215503" y="119062"/>
                </a:lnTo>
                <a:lnTo>
                  <a:pt x="117872" y="120253"/>
                </a:lnTo>
                <a:lnTo>
                  <a:pt x="136922" y="184547"/>
                </a:lnTo>
                <a:lnTo>
                  <a:pt x="85725" y="267890"/>
                </a:lnTo>
                <a:lnTo>
                  <a:pt x="100013" y="292893"/>
                </a:lnTo>
                <a:lnTo>
                  <a:pt x="86916" y="411956"/>
                </a:lnTo>
                <a:lnTo>
                  <a:pt x="0" y="314325"/>
                </a:lnTo>
                <a:close/>
              </a:path>
            </a:pathLst>
          </a:cu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ABA39E57-5113-4300-9FFF-C64805A72D3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8892" y="85313"/>
            <a:ext cx="388144" cy="411956"/>
          </a:xfrm>
          <a:custGeom>
            <a:avLst/>
            <a:gdLst>
              <a:gd name="connsiteX0" fmla="*/ 14288 w 388144"/>
              <a:gd name="connsiteY0" fmla="*/ 0 h 411956"/>
              <a:gd name="connsiteX1" fmla="*/ 309563 w 388144"/>
              <a:gd name="connsiteY1" fmla="*/ 1190 h 411956"/>
              <a:gd name="connsiteX2" fmla="*/ 388144 w 388144"/>
              <a:gd name="connsiteY2" fmla="*/ 70247 h 411956"/>
              <a:gd name="connsiteX3" fmla="*/ 388144 w 388144"/>
              <a:gd name="connsiteY3" fmla="*/ 79772 h 411956"/>
              <a:gd name="connsiteX4" fmla="*/ 276225 w 388144"/>
              <a:gd name="connsiteY4" fmla="*/ 71437 h 411956"/>
              <a:gd name="connsiteX5" fmla="*/ 215503 w 388144"/>
              <a:gd name="connsiteY5" fmla="*/ 119062 h 411956"/>
              <a:gd name="connsiteX6" fmla="*/ 117872 w 388144"/>
              <a:gd name="connsiteY6" fmla="*/ 120253 h 411956"/>
              <a:gd name="connsiteX7" fmla="*/ 136922 w 388144"/>
              <a:gd name="connsiteY7" fmla="*/ 184547 h 411956"/>
              <a:gd name="connsiteX8" fmla="*/ 85725 w 388144"/>
              <a:gd name="connsiteY8" fmla="*/ 267890 h 411956"/>
              <a:gd name="connsiteX9" fmla="*/ 100013 w 388144"/>
              <a:gd name="connsiteY9" fmla="*/ 292893 h 411956"/>
              <a:gd name="connsiteX10" fmla="*/ 86916 w 388144"/>
              <a:gd name="connsiteY10" fmla="*/ 411956 h 411956"/>
              <a:gd name="connsiteX11" fmla="*/ 0 w 388144"/>
              <a:gd name="connsiteY11" fmla="*/ 314325 h 41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8144" h="411956">
                <a:moveTo>
                  <a:pt x="14288" y="0"/>
                </a:moveTo>
                <a:lnTo>
                  <a:pt x="309563" y="1190"/>
                </a:lnTo>
                <a:lnTo>
                  <a:pt x="388144" y="70247"/>
                </a:lnTo>
                <a:lnTo>
                  <a:pt x="388144" y="79772"/>
                </a:lnTo>
                <a:lnTo>
                  <a:pt x="276225" y="71437"/>
                </a:lnTo>
                <a:lnTo>
                  <a:pt x="215503" y="119062"/>
                </a:lnTo>
                <a:lnTo>
                  <a:pt x="117872" y="120253"/>
                </a:lnTo>
                <a:lnTo>
                  <a:pt x="136922" y="184547"/>
                </a:lnTo>
                <a:lnTo>
                  <a:pt x="85725" y="267890"/>
                </a:lnTo>
                <a:lnTo>
                  <a:pt x="100013" y="292893"/>
                </a:lnTo>
                <a:lnTo>
                  <a:pt x="86916" y="411956"/>
                </a:lnTo>
                <a:lnTo>
                  <a:pt x="0" y="314325"/>
                </a:lnTo>
                <a:close/>
              </a:path>
            </a:pathLst>
          </a:custGeom>
        </p:spPr>
      </p:pic>
      <p:grpSp>
        <p:nvGrpSpPr>
          <p:cNvPr id="23" name="Group 22" hidden="1">
            <a:extLst>
              <a:ext uri="{FF2B5EF4-FFF2-40B4-BE49-F238E27FC236}">
                <a16:creationId xmlns:a16="http://schemas.microsoft.com/office/drawing/2014/main" id="{17A3C2A0-6778-4363-B305-5CAA1AA46B1F}"/>
              </a:ext>
            </a:extLst>
          </p:cNvPr>
          <p:cNvGrpSpPr/>
          <p:nvPr/>
        </p:nvGrpSpPr>
        <p:grpSpPr>
          <a:xfrm>
            <a:off x="-392841" y="-28286"/>
            <a:ext cx="13155482" cy="6914572"/>
            <a:chOff x="-392841" y="-28286"/>
            <a:chExt cx="13155482" cy="691457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3CFA4C6-49EE-4790-BFBB-A7835607E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2219" y="1428750"/>
              <a:ext cx="2273522" cy="149143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F941505-62B7-4103-93BC-2421624B0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12897" y="1340195"/>
              <a:ext cx="2245660" cy="149561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1E47E71-8E4A-41B4-8D9C-5D4C843E6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32454" y="1340195"/>
              <a:ext cx="2219266" cy="147359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AAAB1CC-FCD5-49D5-ACAE-048928ED1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3551" y="3830433"/>
              <a:ext cx="2250858" cy="1499072"/>
            </a:xfrm>
            <a:prstGeom prst="rect">
              <a:avLst/>
            </a:prstGeom>
          </p:spPr>
        </p:pic>
        <p:pic>
          <p:nvPicPr>
            <p:cNvPr id="28" name="Picture 2" descr="Image result for christmas family pictures">
              <a:extLst>
                <a:ext uri="{FF2B5EF4-FFF2-40B4-BE49-F238E27FC236}">
                  <a16:creationId xmlns:a16="http://schemas.microsoft.com/office/drawing/2014/main" id="{A1A171D2-7E9F-4C34-B9F2-0306ABA06B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8916" y="1340195"/>
              <a:ext cx="2170630" cy="1621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6" descr="Related image">
              <a:extLst>
                <a:ext uri="{FF2B5EF4-FFF2-40B4-BE49-F238E27FC236}">
                  <a16:creationId xmlns:a16="http://schemas.microsoft.com/office/drawing/2014/main" id="{AA2A3222-0467-4340-9C63-9ED98819E9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293" y="3932397"/>
              <a:ext cx="2219266" cy="148023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Content Placeholder 4">
              <a:extLst>
                <a:ext uri="{FF2B5EF4-FFF2-40B4-BE49-F238E27FC236}">
                  <a16:creationId xmlns:a16="http://schemas.microsoft.com/office/drawing/2014/main" id="{62E6E688-B97B-4DE5-BB35-BA002C777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92841" y="-28286"/>
              <a:ext cx="13155482" cy="6914572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221C0C2-D274-471B-A132-78630717C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3480" y="3242072"/>
              <a:ext cx="3924107" cy="3014672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CF69D1C-4447-4C43-8E29-DBDB97B8A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10514912">
              <a:off x="10865747" y="5344873"/>
              <a:ext cx="388144" cy="411956"/>
            </a:xfrm>
            <a:custGeom>
              <a:avLst/>
              <a:gdLst>
                <a:gd name="connsiteX0" fmla="*/ 14288 w 388144"/>
                <a:gd name="connsiteY0" fmla="*/ 0 h 411956"/>
                <a:gd name="connsiteX1" fmla="*/ 309563 w 388144"/>
                <a:gd name="connsiteY1" fmla="*/ 1190 h 411956"/>
                <a:gd name="connsiteX2" fmla="*/ 388144 w 388144"/>
                <a:gd name="connsiteY2" fmla="*/ 70247 h 411956"/>
                <a:gd name="connsiteX3" fmla="*/ 388144 w 388144"/>
                <a:gd name="connsiteY3" fmla="*/ 79772 h 411956"/>
                <a:gd name="connsiteX4" fmla="*/ 276225 w 388144"/>
                <a:gd name="connsiteY4" fmla="*/ 71437 h 411956"/>
                <a:gd name="connsiteX5" fmla="*/ 215503 w 388144"/>
                <a:gd name="connsiteY5" fmla="*/ 119062 h 411956"/>
                <a:gd name="connsiteX6" fmla="*/ 117872 w 388144"/>
                <a:gd name="connsiteY6" fmla="*/ 120253 h 411956"/>
                <a:gd name="connsiteX7" fmla="*/ 136922 w 388144"/>
                <a:gd name="connsiteY7" fmla="*/ 184547 h 411956"/>
                <a:gd name="connsiteX8" fmla="*/ 85725 w 388144"/>
                <a:gd name="connsiteY8" fmla="*/ 267890 h 411956"/>
                <a:gd name="connsiteX9" fmla="*/ 100013 w 388144"/>
                <a:gd name="connsiteY9" fmla="*/ 292893 h 411956"/>
                <a:gd name="connsiteX10" fmla="*/ 86916 w 388144"/>
                <a:gd name="connsiteY10" fmla="*/ 411956 h 411956"/>
                <a:gd name="connsiteX11" fmla="*/ 0 w 388144"/>
                <a:gd name="connsiteY11" fmla="*/ 314325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8144" h="411956">
                  <a:moveTo>
                    <a:pt x="14288" y="0"/>
                  </a:moveTo>
                  <a:lnTo>
                    <a:pt x="309563" y="1190"/>
                  </a:lnTo>
                  <a:lnTo>
                    <a:pt x="388144" y="70247"/>
                  </a:lnTo>
                  <a:lnTo>
                    <a:pt x="388144" y="79772"/>
                  </a:lnTo>
                  <a:lnTo>
                    <a:pt x="276225" y="71437"/>
                  </a:lnTo>
                  <a:lnTo>
                    <a:pt x="215503" y="119062"/>
                  </a:lnTo>
                  <a:lnTo>
                    <a:pt x="117872" y="120253"/>
                  </a:lnTo>
                  <a:lnTo>
                    <a:pt x="136922" y="184547"/>
                  </a:lnTo>
                  <a:lnTo>
                    <a:pt x="85725" y="267890"/>
                  </a:lnTo>
                  <a:lnTo>
                    <a:pt x="100013" y="292893"/>
                  </a:lnTo>
                  <a:lnTo>
                    <a:pt x="86916" y="411956"/>
                  </a:lnTo>
                  <a:lnTo>
                    <a:pt x="0" y="314325"/>
                  </a:lnTo>
                  <a:close/>
                </a:path>
              </a:pathLst>
            </a:cu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B83239A-A106-4BB7-87E4-1DEDC543C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173792" y="3183621"/>
              <a:ext cx="388144" cy="411956"/>
            </a:xfrm>
            <a:custGeom>
              <a:avLst/>
              <a:gdLst>
                <a:gd name="connsiteX0" fmla="*/ 14288 w 388144"/>
                <a:gd name="connsiteY0" fmla="*/ 0 h 411956"/>
                <a:gd name="connsiteX1" fmla="*/ 309563 w 388144"/>
                <a:gd name="connsiteY1" fmla="*/ 1190 h 411956"/>
                <a:gd name="connsiteX2" fmla="*/ 388144 w 388144"/>
                <a:gd name="connsiteY2" fmla="*/ 70247 h 411956"/>
                <a:gd name="connsiteX3" fmla="*/ 388144 w 388144"/>
                <a:gd name="connsiteY3" fmla="*/ 79772 h 411956"/>
                <a:gd name="connsiteX4" fmla="*/ 276225 w 388144"/>
                <a:gd name="connsiteY4" fmla="*/ 71437 h 411956"/>
                <a:gd name="connsiteX5" fmla="*/ 215503 w 388144"/>
                <a:gd name="connsiteY5" fmla="*/ 119062 h 411956"/>
                <a:gd name="connsiteX6" fmla="*/ 117872 w 388144"/>
                <a:gd name="connsiteY6" fmla="*/ 120253 h 411956"/>
                <a:gd name="connsiteX7" fmla="*/ 136922 w 388144"/>
                <a:gd name="connsiteY7" fmla="*/ 184547 h 411956"/>
                <a:gd name="connsiteX8" fmla="*/ 85725 w 388144"/>
                <a:gd name="connsiteY8" fmla="*/ 267890 h 411956"/>
                <a:gd name="connsiteX9" fmla="*/ 100013 w 388144"/>
                <a:gd name="connsiteY9" fmla="*/ 292893 h 411956"/>
                <a:gd name="connsiteX10" fmla="*/ 86916 w 388144"/>
                <a:gd name="connsiteY10" fmla="*/ 411956 h 411956"/>
                <a:gd name="connsiteX11" fmla="*/ 0 w 388144"/>
                <a:gd name="connsiteY11" fmla="*/ 314325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8144" h="411956">
                  <a:moveTo>
                    <a:pt x="14288" y="0"/>
                  </a:moveTo>
                  <a:lnTo>
                    <a:pt x="309563" y="1190"/>
                  </a:lnTo>
                  <a:lnTo>
                    <a:pt x="388144" y="70247"/>
                  </a:lnTo>
                  <a:lnTo>
                    <a:pt x="388144" y="79772"/>
                  </a:lnTo>
                  <a:lnTo>
                    <a:pt x="276225" y="71437"/>
                  </a:lnTo>
                  <a:lnTo>
                    <a:pt x="215503" y="119062"/>
                  </a:lnTo>
                  <a:lnTo>
                    <a:pt x="117872" y="120253"/>
                  </a:lnTo>
                  <a:lnTo>
                    <a:pt x="136922" y="184547"/>
                  </a:lnTo>
                  <a:lnTo>
                    <a:pt x="85725" y="267890"/>
                  </a:lnTo>
                  <a:lnTo>
                    <a:pt x="100013" y="292893"/>
                  </a:lnTo>
                  <a:lnTo>
                    <a:pt x="86916" y="411956"/>
                  </a:lnTo>
                  <a:lnTo>
                    <a:pt x="0" y="314325"/>
                  </a:lnTo>
                  <a:close/>
                </a:path>
              </a:pathLst>
            </a:custGeom>
          </p:spPr>
        </p:pic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8A009FA0-6A1A-49AD-B8EC-5A3086EFFF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42" l="0" r="94140">
                        <a14:foregroundMark x1="22117" y1="63983" x2="45747" y2="91314"/>
                        <a14:foregroundMark x1="45747" y1="91314" x2="79962" y2="90254"/>
                        <a14:foregroundMark x1="79962" y1="90254" x2="6616" y2="73305"/>
                        <a14:foregroundMark x1="89225" y1="13771" x2="92817" y2="336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8905" y="3973090"/>
            <a:ext cx="3254190" cy="2896250"/>
          </a:xfrm>
          <a:custGeom>
            <a:avLst/>
            <a:gdLst>
              <a:gd name="connsiteX0" fmla="*/ 1620876 w 3254190"/>
              <a:gd name="connsiteY0" fmla="*/ 168716 h 2896250"/>
              <a:gd name="connsiteX1" fmla="*/ 56173 w 3254190"/>
              <a:gd name="connsiteY1" fmla="*/ 591037 h 2896250"/>
              <a:gd name="connsiteX2" fmla="*/ 1620876 w 3254190"/>
              <a:gd name="connsiteY2" fmla="*/ 1013358 h 2896250"/>
              <a:gd name="connsiteX3" fmla="*/ 3185579 w 3254190"/>
              <a:gd name="connsiteY3" fmla="*/ 591037 h 2896250"/>
              <a:gd name="connsiteX4" fmla="*/ 1620876 w 3254190"/>
              <a:gd name="connsiteY4" fmla="*/ 168716 h 2896250"/>
              <a:gd name="connsiteX5" fmla="*/ 0 w 3254190"/>
              <a:gd name="connsiteY5" fmla="*/ 0 h 2896250"/>
              <a:gd name="connsiteX6" fmla="*/ 3254190 w 3254190"/>
              <a:gd name="connsiteY6" fmla="*/ 0 h 2896250"/>
              <a:gd name="connsiteX7" fmla="*/ 3254190 w 3254190"/>
              <a:gd name="connsiteY7" fmla="*/ 2896250 h 2896250"/>
              <a:gd name="connsiteX8" fmla="*/ 0 w 3254190"/>
              <a:gd name="connsiteY8" fmla="*/ 2896250 h 289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4190" h="2896250">
                <a:moveTo>
                  <a:pt x="1620876" y="168716"/>
                </a:moveTo>
                <a:cubicBezTo>
                  <a:pt x="756714" y="168716"/>
                  <a:pt x="56173" y="357796"/>
                  <a:pt x="56173" y="591037"/>
                </a:cubicBezTo>
                <a:cubicBezTo>
                  <a:pt x="56173" y="824278"/>
                  <a:pt x="756714" y="1013358"/>
                  <a:pt x="1620876" y="1013358"/>
                </a:cubicBezTo>
                <a:cubicBezTo>
                  <a:pt x="2485038" y="1013358"/>
                  <a:pt x="3185579" y="824278"/>
                  <a:pt x="3185579" y="591037"/>
                </a:cubicBezTo>
                <a:cubicBezTo>
                  <a:pt x="3185579" y="357796"/>
                  <a:pt x="2485038" y="168716"/>
                  <a:pt x="1620876" y="168716"/>
                </a:cubicBezTo>
                <a:close/>
                <a:moveTo>
                  <a:pt x="0" y="0"/>
                </a:moveTo>
                <a:lnTo>
                  <a:pt x="3254190" y="0"/>
                </a:lnTo>
                <a:lnTo>
                  <a:pt x="3254190" y="2896250"/>
                </a:lnTo>
                <a:lnTo>
                  <a:pt x="0" y="289625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8849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">
        <p15:prstTrans prst="pageCurlDouble"/>
      </p:transition>
    </mc:Choice>
    <mc:Fallback xmlns="">
      <p:transition spd="slow" advClick="0" advTm="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66667E-6 0 L -0.5543 -0.422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21" y="-2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-0.09062 0.56458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3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4 -0.03125 L -0.22343 0.05973 L -0.24166 0.37987 L -0.24166 0.3801 " pathEditMode="relative" rAng="0" ptsTypes="AAAA">
                                      <p:cBhvr>
                                        <p:cTn id="3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63" y="2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12 -0.00024 L -0.37148 0.24768 L -0.37604 0.55509 " pathEditMode="relative" ptsTypes="AAA">
                                      <p:cBhvr>
                                        <p:cTn id="4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7 -0.00069 C -0.09206 -0.09236 -0.1276 -0.10509 -0.22708 -0.18819 C -0.28138 -0.21667 -0.30286 -0.21412 -0.38268 -0.21898 C -0.38828 -0.08727 -0.36536 -0.00972 -0.36536 0.12246 " pathEditMode="relative" rAng="0" ptsTypes="AAAA">
                                      <p:cBhvr>
                                        <p:cTn id="50" dur="2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80" y="-476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900"/>
                            </p:stCondLst>
                            <p:childTnLst>
                              <p:par>
                                <p:cTn id="5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0.4222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11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 0.42222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900"/>
                            </p:stCondLst>
                            <p:childTnLst>
                              <p:par>
                                <p:cTn id="5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43 -0.42222 L -1.01458 -0.87269 L -1.01458 -0.87222 " pathEditMode="relative" rAng="0" ptsTypes="AAA">
                                      <p:cBhvr>
                                        <p:cTn id="6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8" y="-2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1">
            <a:extLst>
              <a:ext uri="{FF2B5EF4-FFF2-40B4-BE49-F238E27FC236}">
                <a16:creationId xmlns:a16="http://schemas.microsoft.com/office/drawing/2014/main" id="{1280CD0C-58F3-4E53-B626-3614A1E16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r>
              <a:rPr lang="en-GB" dirty="0"/>
              <a:t>2.1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F64A50E-48B1-4A3B-A690-496DDB897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endParaRPr lang="en-GB"/>
          </a:p>
        </p:txBody>
      </p:sp>
      <p:pic>
        <p:nvPicPr>
          <p:cNvPr id="66" name="Picture 2" descr="https://i.ebayimg.com/images/g/oe4AAOxy3NBSn4G1/s-l1600.jpg">
            <a:extLst>
              <a:ext uri="{FF2B5EF4-FFF2-40B4-BE49-F238E27FC236}">
                <a16:creationId xmlns:a16="http://schemas.microsoft.com/office/drawing/2014/main" id="{6F6A0CB4-1F81-4482-9DAA-836D0DDE6F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E1B9F40A-C460-4635-82EE-DEB52D813EE6}"/>
              </a:ext>
            </a:extLst>
          </p:cNvPr>
          <p:cNvGrpSpPr/>
          <p:nvPr/>
        </p:nvGrpSpPr>
        <p:grpSpPr>
          <a:xfrm>
            <a:off x="2226001" y="1386000"/>
            <a:ext cx="7740000" cy="4086000"/>
            <a:chOff x="7644832" y="7540404"/>
            <a:chExt cx="5669522" cy="2994018"/>
          </a:xfrm>
        </p:grpSpPr>
        <p:pic>
          <p:nvPicPr>
            <p:cNvPr id="77" name="Content Placeholder 38">
              <a:extLst>
                <a:ext uri="{FF2B5EF4-FFF2-40B4-BE49-F238E27FC236}">
                  <a16:creationId xmlns:a16="http://schemas.microsoft.com/office/drawing/2014/main" id="{20F1B99C-9FF2-40AF-B668-2643D2B837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3" b="89764" l="9875" r="91996">
                          <a14:foregroundMark x1="62474" y1="14567" x2="88773" y2="34055"/>
                          <a14:foregroundMark x1="88773" y1="34055" x2="89189" y2="56299"/>
                          <a14:foregroundMark x1="92100" y1="40354" x2="90333" y2="55118"/>
                          <a14:foregroundMark x1="10291" y1="42717" x2="10707" y2="52953"/>
                          <a14:foregroundMark x1="31393" y1="88583" x2="44075" y2="881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44832" y="7540404"/>
              <a:ext cx="5669522" cy="2994018"/>
            </a:xfrm>
            <a:prstGeom prst="rect">
              <a:avLst/>
            </a:prstGeom>
          </p:spPr>
        </p:pic>
        <p:pic>
          <p:nvPicPr>
            <p:cNvPr id="78" name="Picture 77" descr="Happy traditional minced pies">
              <a:extLst>
                <a:ext uri="{FF2B5EF4-FFF2-40B4-BE49-F238E27FC236}">
                  <a16:creationId xmlns:a16="http://schemas.microsoft.com/office/drawing/2014/main" id="{4D64C2DB-B7D3-46EE-9CEE-82A338D8F4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4892" y="8550261"/>
              <a:ext cx="1270200" cy="736774"/>
            </a:xfrm>
            <a:custGeom>
              <a:avLst/>
              <a:gdLst>
                <a:gd name="connsiteX0" fmla="*/ 959683 w 1985233"/>
                <a:gd name="connsiteY0" fmla="*/ 2875 h 1151529"/>
                <a:gd name="connsiteX1" fmla="*/ 1984676 w 1985233"/>
                <a:gd name="connsiteY1" fmla="*/ 518734 h 1151529"/>
                <a:gd name="connsiteX2" fmla="*/ 1025551 w 1985233"/>
                <a:gd name="connsiteY2" fmla="*/ 1148655 h 1151529"/>
                <a:gd name="connsiteX3" fmla="*/ 558 w 1985233"/>
                <a:gd name="connsiteY3" fmla="*/ 632796 h 1151529"/>
                <a:gd name="connsiteX4" fmla="*/ 959683 w 1985233"/>
                <a:gd name="connsiteY4" fmla="*/ 2875 h 115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5233" h="1151529">
                  <a:moveTo>
                    <a:pt x="959683" y="2875"/>
                  </a:moveTo>
                  <a:cubicBezTo>
                    <a:pt x="1507582" y="-28623"/>
                    <a:pt x="1966487" y="202335"/>
                    <a:pt x="1984676" y="518734"/>
                  </a:cubicBezTo>
                  <a:cubicBezTo>
                    <a:pt x="2002865" y="835132"/>
                    <a:pt x="1573451" y="1117158"/>
                    <a:pt x="1025551" y="1148655"/>
                  </a:cubicBezTo>
                  <a:cubicBezTo>
                    <a:pt x="477652" y="1180153"/>
                    <a:pt x="18747" y="949195"/>
                    <a:pt x="558" y="632796"/>
                  </a:cubicBezTo>
                  <a:cubicBezTo>
                    <a:pt x="-17631" y="316398"/>
                    <a:pt x="411783" y="34372"/>
                    <a:pt x="959683" y="2875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78" descr="Happy traditional minced pies">
              <a:extLst>
                <a:ext uri="{FF2B5EF4-FFF2-40B4-BE49-F238E27FC236}">
                  <a16:creationId xmlns:a16="http://schemas.microsoft.com/office/drawing/2014/main" id="{18489F88-7B7A-4B4C-B959-32666EF2E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1391" y="9218029"/>
              <a:ext cx="1270200" cy="736774"/>
            </a:xfrm>
            <a:custGeom>
              <a:avLst/>
              <a:gdLst>
                <a:gd name="connsiteX0" fmla="*/ 959683 w 1985233"/>
                <a:gd name="connsiteY0" fmla="*/ 2875 h 1151529"/>
                <a:gd name="connsiteX1" fmla="*/ 1984676 w 1985233"/>
                <a:gd name="connsiteY1" fmla="*/ 518734 h 1151529"/>
                <a:gd name="connsiteX2" fmla="*/ 1025551 w 1985233"/>
                <a:gd name="connsiteY2" fmla="*/ 1148655 h 1151529"/>
                <a:gd name="connsiteX3" fmla="*/ 558 w 1985233"/>
                <a:gd name="connsiteY3" fmla="*/ 632796 h 1151529"/>
                <a:gd name="connsiteX4" fmla="*/ 959683 w 1985233"/>
                <a:gd name="connsiteY4" fmla="*/ 2875 h 115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5233" h="1151529">
                  <a:moveTo>
                    <a:pt x="959683" y="2875"/>
                  </a:moveTo>
                  <a:cubicBezTo>
                    <a:pt x="1507582" y="-28623"/>
                    <a:pt x="1966487" y="202335"/>
                    <a:pt x="1984676" y="518734"/>
                  </a:cubicBezTo>
                  <a:cubicBezTo>
                    <a:pt x="2002865" y="835132"/>
                    <a:pt x="1573451" y="1117158"/>
                    <a:pt x="1025551" y="1148655"/>
                  </a:cubicBezTo>
                  <a:cubicBezTo>
                    <a:pt x="477652" y="1180153"/>
                    <a:pt x="18747" y="949195"/>
                    <a:pt x="558" y="632796"/>
                  </a:cubicBezTo>
                  <a:cubicBezTo>
                    <a:pt x="-17631" y="316398"/>
                    <a:pt x="411783" y="34372"/>
                    <a:pt x="959683" y="2875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79" descr="Happy traditional minced pies">
              <a:extLst>
                <a:ext uri="{FF2B5EF4-FFF2-40B4-BE49-F238E27FC236}">
                  <a16:creationId xmlns:a16="http://schemas.microsoft.com/office/drawing/2014/main" id="{D0A5867D-3EDB-4B63-8576-76F6165AE8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35152" y="8849642"/>
              <a:ext cx="1270200" cy="736774"/>
            </a:xfrm>
            <a:custGeom>
              <a:avLst/>
              <a:gdLst>
                <a:gd name="connsiteX0" fmla="*/ 959683 w 1985233"/>
                <a:gd name="connsiteY0" fmla="*/ 2875 h 1151529"/>
                <a:gd name="connsiteX1" fmla="*/ 1984676 w 1985233"/>
                <a:gd name="connsiteY1" fmla="*/ 518734 h 1151529"/>
                <a:gd name="connsiteX2" fmla="*/ 1025551 w 1985233"/>
                <a:gd name="connsiteY2" fmla="*/ 1148655 h 1151529"/>
                <a:gd name="connsiteX3" fmla="*/ 558 w 1985233"/>
                <a:gd name="connsiteY3" fmla="*/ 632796 h 1151529"/>
                <a:gd name="connsiteX4" fmla="*/ 959683 w 1985233"/>
                <a:gd name="connsiteY4" fmla="*/ 2875 h 115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5233" h="1151529">
                  <a:moveTo>
                    <a:pt x="959683" y="2875"/>
                  </a:moveTo>
                  <a:cubicBezTo>
                    <a:pt x="1507582" y="-28623"/>
                    <a:pt x="1966487" y="202335"/>
                    <a:pt x="1984676" y="518734"/>
                  </a:cubicBezTo>
                  <a:cubicBezTo>
                    <a:pt x="2002865" y="835132"/>
                    <a:pt x="1573451" y="1117158"/>
                    <a:pt x="1025551" y="1148655"/>
                  </a:cubicBezTo>
                  <a:cubicBezTo>
                    <a:pt x="477652" y="1180153"/>
                    <a:pt x="18747" y="949195"/>
                    <a:pt x="558" y="632796"/>
                  </a:cubicBezTo>
                  <a:cubicBezTo>
                    <a:pt x="-17631" y="316398"/>
                    <a:pt x="411783" y="34372"/>
                    <a:pt x="959683" y="2875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80" descr="Happy traditional minced pies">
              <a:extLst>
                <a:ext uri="{FF2B5EF4-FFF2-40B4-BE49-F238E27FC236}">
                  <a16:creationId xmlns:a16="http://schemas.microsoft.com/office/drawing/2014/main" id="{D6F28B7D-4C7F-40CB-AD37-FB0420999C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1154" y="8481255"/>
              <a:ext cx="1270200" cy="736774"/>
            </a:xfrm>
            <a:custGeom>
              <a:avLst/>
              <a:gdLst>
                <a:gd name="connsiteX0" fmla="*/ 959683 w 1985233"/>
                <a:gd name="connsiteY0" fmla="*/ 2875 h 1151529"/>
                <a:gd name="connsiteX1" fmla="*/ 1984676 w 1985233"/>
                <a:gd name="connsiteY1" fmla="*/ 518734 h 1151529"/>
                <a:gd name="connsiteX2" fmla="*/ 1025551 w 1985233"/>
                <a:gd name="connsiteY2" fmla="*/ 1148655 h 1151529"/>
                <a:gd name="connsiteX3" fmla="*/ 558 w 1985233"/>
                <a:gd name="connsiteY3" fmla="*/ 632796 h 1151529"/>
                <a:gd name="connsiteX4" fmla="*/ 959683 w 1985233"/>
                <a:gd name="connsiteY4" fmla="*/ 2875 h 115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5233" h="1151529">
                  <a:moveTo>
                    <a:pt x="959683" y="2875"/>
                  </a:moveTo>
                  <a:cubicBezTo>
                    <a:pt x="1507582" y="-28623"/>
                    <a:pt x="1966487" y="202335"/>
                    <a:pt x="1984676" y="518734"/>
                  </a:cubicBezTo>
                  <a:cubicBezTo>
                    <a:pt x="2002865" y="835132"/>
                    <a:pt x="1573451" y="1117158"/>
                    <a:pt x="1025551" y="1148655"/>
                  </a:cubicBezTo>
                  <a:cubicBezTo>
                    <a:pt x="477652" y="1180153"/>
                    <a:pt x="18747" y="949195"/>
                    <a:pt x="558" y="632796"/>
                  </a:cubicBezTo>
                  <a:cubicBezTo>
                    <a:pt x="-17631" y="316398"/>
                    <a:pt x="411783" y="34372"/>
                    <a:pt x="959683" y="2875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81" descr="Happy traditional minced pies">
              <a:extLst>
                <a:ext uri="{FF2B5EF4-FFF2-40B4-BE49-F238E27FC236}">
                  <a16:creationId xmlns:a16="http://schemas.microsoft.com/office/drawing/2014/main" id="{B1EC1980-3329-48A5-8ED8-1DC2CCBC1D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4036" y="8247309"/>
              <a:ext cx="1270200" cy="736774"/>
            </a:xfrm>
            <a:custGeom>
              <a:avLst/>
              <a:gdLst>
                <a:gd name="connsiteX0" fmla="*/ 959683 w 1985233"/>
                <a:gd name="connsiteY0" fmla="*/ 2875 h 1151529"/>
                <a:gd name="connsiteX1" fmla="*/ 1984676 w 1985233"/>
                <a:gd name="connsiteY1" fmla="*/ 518734 h 1151529"/>
                <a:gd name="connsiteX2" fmla="*/ 1025551 w 1985233"/>
                <a:gd name="connsiteY2" fmla="*/ 1148655 h 1151529"/>
                <a:gd name="connsiteX3" fmla="*/ 558 w 1985233"/>
                <a:gd name="connsiteY3" fmla="*/ 632796 h 1151529"/>
                <a:gd name="connsiteX4" fmla="*/ 959683 w 1985233"/>
                <a:gd name="connsiteY4" fmla="*/ 2875 h 115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5233" h="1151529">
                  <a:moveTo>
                    <a:pt x="959683" y="2875"/>
                  </a:moveTo>
                  <a:cubicBezTo>
                    <a:pt x="1507582" y="-28623"/>
                    <a:pt x="1966487" y="202335"/>
                    <a:pt x="1984676" y="518734"/>
                  </a:cubicBezTo>
                  <a:cubicBezTo>
                    <a:pt x="2002865" y="835132"/>
                    <a:pt x="1573451" y="1117158"/>
                    <a:pt x="1025551" y="1148655"/>
                  </a:cubicBezTo>
                  <a:cubicBezTo>
                    <a:pt x="477652" y="1180153"/>
                    <a:pt x="18747" y="949195"/>
                    <a:pt x="558" y="632796"/>
                  </a:cubicBezTo>
                  <a:cubicBezTo>
                    <a:pt x="-17631" y="316398"/>
                    <a:pt x="411783" y="34372"/>
                    <a:pt x="959683" y="2875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82" descr="Happy traditional minced pies">
              <a:extLst>
                <a:ext uri="{FF2B5EF4-FFF2-40B4-BE49-F238E27FC236}">
                  <a16:creationId xmlns:a16="http://schemas.microsoft.com/office/drawing/2014/main" id="{2EFBFC1E-2572-41C4-B0ED-BD1E0AB8C6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3599" y="7928675"/>
              <a:ext cx="1270200" cy="736774"/>
            </a:xfrm>
            <a:custGeom>
              <a:avLst/>
              <a:gdLst>
                <a:gd name="connsiteX0" fmla="*/ 959683 w 1985233"/>
                <a:gd name="connsiteY0" fmla="*/ 2875 h 1151529"/>
                <a:gd name="connsiteX1" fmla="*/ 1984676 w 1985233"/>
                <a:gd name="connsiteY1" fmla="*/ 518734 h 1151529"/>
                <a:gd name="connsiteX2" fmla="*/ 1025551 w 1985233"/>
                <a:gd name="connsiteY2" fmla="*/ 1148655 h 1151529"/>
                <a:gd name="connsiteX3" fmla="*/ 558 w 1985233"/>
                <a:gd name="connsiteY3" fmla="*/ 632796 h 1151529"/>
                <a:gd name="connsiteX4" fmla="*/ 959683 w 1985233"/>
                <a:gd name="connsiteY4" fmla="*/ 2875 h 115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5233" h="1151529">
                  <a:moveTo>
                    <a:pt x="959683" y="2875"/>
                  </a:moveTo>
                  <a:cubicBezTo>
                    <a:pt x="1507582" y="-28623"/>
                    <a:pt x="1966487" y="202335"/>
                    <a:pt x="1984676" y="518734"/>
                  </a:cubicBezTo>
                  <a:cubicBezTo>
                    <a:pt x="2002865" y="835132"/>
                    <a:pt x="1573451" y="1117158"/>
                    <a:pt x="1025551" y="1148655"/>
                  </a:cubicBezTo>
                  <a:cubicBezTo>
                    <a:pt x="477652" y="1180153"/>
                    <a:pt x="18747" y="949195"/>
                    <a:pt x="558" y="632796"/>
                  </a:cubicBezTo>
                  <a:cubicBezTo>
                    <a:pt x="-17631" y="316398"/>
                    <a:pt x="411783" y="34372"/>
                    <a:pt x="959683" y="2875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33CC107-C344-4B24-A1AA-A5121AA63159}"/>
              </a:ext>
            </a:extLst>
          </p:cNvPr>
          <p:cNvGrpSpPr/>
          <p:nvPr/>
        </p:nvGrpSpPr>
        <p:grpSpPr>
          <a:xfrm>
            <a:off x="2226001" y="1386000"/>
            <a:ext cx="7740000" cy="4086000"/>
            <a:chOff x="9363796" y="1144588"/>
            <a:chExt cx="5669522" cy="2994018"/>
          </a:xfrm>
        </p:grpSpPr>
        <p:pic>
          <p:nvPicPr>
            <p:cNvPr id="69" name="Content Placeholder 38">
              <a:extLst>
                <a:ext uri="{FF2B5EF4-FFF2-40B4-BE49-F238E27FC236}">
                  <a16:creationId xmlns:a16="http://schemas.microsoft.com/office/drawing/2014/main" id="{72EE0DDA-4B01-4E54-A335-9FA3BE242C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3" b="89764" l="9875" r="91996">
                          <a14:foregroundMark x1="62474" y1="14567" x2="88773" y2="34055"/>
                          <a14:foregroundMark x1="88773" y1="34055" x2="89189" y2="56299"/>
                          <a14:foregroundMark x1="92100" y1="40354" x2="90333" y2="55118"/>
                          <a14:foregroundMark x1="10291" y1="42717" x2="10707" y2="52953"/>
                          <a14:foregroundMark x1="31393" y1="88583" x2="44075" y2="881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63796" y="1144588"/>
              <a:ext cx="5669522" cy="2994018"/>
            </a:xfrm>
            <a:prstGeom prst="rect">
              <a:avLst/>
            </a:prstGeom>
          </p:spPr>
        </p:pic>
        <p:pic>
          <p:nvPicPr>
            <p:cNvPr id="70" name="Picture 69" descr="Happy traditional minced pies">
              <a:extLst>
                <a:ext uri="{FF2B5EF4-FFF2-40B4-BE49-F238E27FC236}">
                  <a16:creationId xmlns:a16="http://schemas.microsoft.com/office/drawing/2014/main" id="{49D348D1-1865-4941-B40A-770C6B76E9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27604" y1="0" x2="0" y2="53982"/>
                          <a14:foregroundMark x1="99479" y1="24779" x2="68229" y2="99115"/>
                          <a14:foregroundMark x1="68750" y1="38053" x2="99479" y2="49558"/>
                          <a14:foregroundMark x1="68750" y1="38053" x2="54688" y2="82301"/>
                          <a14:foregroundMark x1="54688" y1="82301" x2="61979" y2="991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24561" y="2205179"/>
              <a:ext cx="1184004" cy="695036"/>
            </a:xfrm>
            <a:custGeom>
              <a:avLst/>
              <a:gdLst>
                <a:gd name="connsiteX0" fmla="*/ 1034412 w 1829009"/>
                <a:gd name="connsiteY0" fmla="*/ 34 h 1073669"/>
                <a:gd name="connsiteX1" fmla="*/ 1826640 w 1829009"/>
                <a:gd name="connsiteY1" fmla="*/ 423390 h 1073669"/>
                <a:gd name="connsiteX2" fmla="*/ 979751 w 1829009"/>
                <a:gd name="connsiteY2" fmla="*/ 1061431 h 1073669"/>
                <a:gd name="connsiteX3" fmla="*/ 2370 w 1829009"/>
                <a:gd name="connsiteY3" fmla="*/ 650281 h 1073669"/>
                <a:gd name="connsiteX4" fmla="*/ 849259 w 1829009"/>
                <a:gd name="connsiteY4" fmla="*/ 12239 h 1073669"/>
                <a:gd name="connsiteX5" fmla="*/ 1034412 w 1829009"/>
                <a:gd name="connsiteY5" fmla="*/ 34 h 107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009" h="1073669">
                  <a:moveTo>
                    <a:pt x="1034412" y="34"/>
                  </a:moveTo>
                  <a:cubicBezTo>
                    <a:pt x="1456141" y="-2745"/>
                    <a:pt x="1795110" y="169879"/>
                    <a:pt x="1826640" y="423390"/>
                  </a:cubicBezTo>
                  <a:cubicBezTo>
                    <a:pt x="1862675" y="713116"/>
                    <a:pt x="1483510" y="998777"/>
                    <a:pt x="979751" y="1061431"/>
                  </a:cubicBezTo>
                  <a:cubicBezTo>
                    <a:pt x="475992" y="1124086"/>
                    <a:pt x="38404" y="940008"/>
                    <a:pt x="2370" y="650281"/>
                  </a:cubicBezTo>
                  <a:cubicBezTo>
                    <a:pt x="-33665" y="360554"/>
                    <a:pt x="345500" y="74893"/>
                    <a:pt x="849259" y="12239"/>
                  </a:cubicBezTo>
                  <a:cubicBezTo>
                    <a:pt x="912229" y="4408"/>
                    <a:pt x="974165" y="431"/>
                    <a:pt x="1034412" y="34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70" descr="Happy traditional minced pies">
              <a:extLst>
                <a:ext uri="{FF2B5EF4-FFF2-40B4-BE49-F238E27FC236}">
                  <a16:creationId xmlns:a16="http://schemas.microsoft.com/office/drawing/2014/main" id="{8E6BD2B7-48CD-4226-B8FB-A5127198E0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27604" y1="0" x2="0" y2="53982"/>
                          <a14:foregroundMark x1="99479" y1="24779" x2="68229" y2="99115"/>
                          <a14:foregroundMark x1="68750" y1="38053" x2="99479" y2="49558"/>
                          <a14:foregroundMark x1="68750" y1="38053" x2="54688" y2="82301"/>
                          <a14:foregroundMark x1="54688" y1="82301" x2="61979" y2="991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5326" y="2858477"/>
              <a:ext cx="1184004" cy="695036"/>
            </a:xfrm>
            <a:custGeom>
              <a:avLst/>
              <a:gdLst>
                <a:gd name="connsiteX0" fmla="*/ 1034412 w 1829009"/>
                <a:gd name="connsiteY0" fmla="*/ 34 h 1073669"/>
                <a:gd name="connsiteX1" fmla="*/ 1826640 w 1829009"/>
                <a:gd name="connsiteY1" fmla="*/ 423390 h 1073669"/>
                <a:gd name="connsiteX2" fmla="*/ 979751 w 1829009"/>
                <a:gd name="connsiteY2" fmla="*/ 1061431 h 1073669"/>
                <a:gd name="connsiteX3" fmla="*/ 2370 w 1829009"/>
                <a:gd name="connsiteY3" fmla="*/ 650281 h 1073669"/>
                <a:gd name="connsiteX4" fmla="*/ 849259 w 1829009"/>
                <a:gd name="connsiteY4" fmla="*/ 12239 h 1073669"/>
                <a:gd name="connsiteX5" fmla="*/ 1034412 w 1829009"/>
                <a:gd name="connsiteY5" fmla="*/ 34 h 107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009" h="1073669">
                  <a:moveTo>
                    <a:pt x="1034412" y="34"/>
                  </a:moveTo>
                  <a:cubicBezTo>
                    <a:pt x="1456141" y="-2745"/>
                    <a:pt x="1795110" y="169879"/>
                    <a:pt x="1826640" y="423390"/>
                  </a:cubicBezTo>
                  <a:cubicBezTo>
                    <a:pt x="1862675" y="713116"/>
                    <a:pt x="1483510" y="998777"/>
                    <a:pt x="979751" y="1061431"/>
                  </a:cubicBezTo>
                  <a:cubicBezTo>
                    <a:pt x="475992" y="1124086"/>
                    <a:pt x="38404" y="940008"/>
                    <a:pt x="2370" y="650281"/>
                  </a:cubicBezTo>
                  <a:cubicBezTo>
                    <a:pt x="-33665" y="360554"/>
                    <a:pt x="345500" y="74893"/>
                    <a:pt x="849259" y="12239"/>
                  </a:cubicBezTo>
                  <a:cubicBezTo>
                    <a:pt x="912229" y="4408"/>
                    <a:pt x="974165" y="431"/>
                    <a:pt x="1034412" y="34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71" descr="Happy traditional minced pies">
              <a:extLst>
                <a:ext uri="{FF2B5EF4-FFF2-40B4-BE49-F238E27FC236}">
                  <a16:creationId xmlns:a16="http://schemas.microsoft.com/office/drawing/2014/main" id="{38401043-540C-429C-BBF5-5DED2A001F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27604" y1="0" x2="0" y2="53982"/>
                          <a14:foregroundMark x1="99479" y1="24779" x2="68229" y2="99115"/>
                          <a14:foregroundMark x1="68750" y1="38053" x2="99479" y2="49558"/>
                          <a14:foregroundMark x1="68750" y1="38053" x2="54688" y2="82301"/>
                          <a14:foregroundMark x1="54688" y1="82301" x2="61979" y2="991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69330" y="2510959"/>
              <a:ext cx="1184004" cy="695036"/>
            </a:xfrm>
            <a:custGeom>
              <a:avLst/>
              <a:gdLst>
                <a:gd name="connsiteX0" fmla="*/ 1034412 w 1829009"/>
                <a:gd name="connsiteY0" fmla="*/ 34 h 1073669"/>
                <a:gd name="connsiteX1" fmla="*/ 1826640 w 1829009"/>
                <a:gd name="connsiteY1" fmla="*/ 423390 h 1073669"/>
                <a:gd name="connsiteX2" fmla="*/ 979751 w 1829009"/>
                <a:gd name="connsiteY2" fmla="*/ 1061431 h 1073669"/>
                <a:gd name="connsiteX3" fmla="*/ 2370 w 1829009"/>
                <a:gd name="connsiteY3" fmla="*/ 650281 h 1073669"/>
                <a:gd name="connsiteX4" fmla="*/ 849259 w 1829009"/>
                <a:gd name="connsiteY4" fmla="*/ 12239 h 1073669"/>
                <a:gd name="connsiteX5" fmla="*/ 1034412 w 1829009"/>
                <a:gd name="connsiteY5" fmla="*/ 34 h 107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009" h="1073669">
                  <a:moveTo>
                    <a:pt x="1034412" y="34"/>
                  </a:moveTo>
                  <a:cubicBezTo>
                    <a:pt x="1456141" y="-2745"/>
                    <a:pt x="1795110" y="169879"/>
                    <a:pt x="1826640" y="423390"/>
                  </a:cubicBezTo>
                  <a:cubicBezTo>
                    <a:pt x="1862675" y="713116"/>
                    <a:pt x="1483510" y="998777"/>
                    <a:pt x="979751" y="1061431"/>
                  </a:cubicBezTo>
                  <a:cubicBezTo>
                    <a:pt x="475992" y="1124086"/>
                    <a:pt x="38404" y="940008"/>
                    <a:pt x="2370" y="650281"/>
                  </a:cubicBezTo>
                  <a:cubicBezTo>
                    <a:pt x="-33665" y="360554"/>
                    <a:pt x="345500" y="74893"/>
                    <a:pt x="849259" y="12239"/>
                  </a:cubicBezTo>
                  <a:cubicBezTo>
                    <a:pt x="912229" y="4408"/>
                    <a:pt x="974165" y="431"/>
                    <a:pt x="1034412" y="34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72" descr="Happy traditional minced pies">
              <a:extLst>
                <a:ext uri="{FF2B5EF4-FFF2-40B4-BE49-F238E27FC236}">
                  <a16:creationId xmlns:a16="http://schemas.microsoft.com/office/drawing/2014/main" id="{13C4EFB9-1762-47D7-945E-0A97ADF0F1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27604" y1="0" x2="0" y2="53982"/>
                          <a14:foregroundMark x1="99479" y1="24779" x2="68229" y2="99115"/>
                          <a14:foregroundMark x1="68750" y1="38053" x2="99479" y2="49558"/>
                          <a14:foregroundMark x1="68750" y1="38053" x2="54688" y2="82301"/>
                          <a14:foregroundMark x1="54688" y1="82301" x2="61979" y2="991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7052" y="1857661"/>
              <a:ext cx="1184004" cy="695036"/>
            </a:xfrm>
            <a:custGeom>
              <a:avLst/>
              <a:gdLst>
                <a:gd name="connsiteX0" fmla="*/ 1034412 w 1829009"/>
                <a:gd name="connsiteY0" fmla="*/ 34 h 1073669"/>
                <a:gd name="connsiteX1" fmla="*/ 1826640 w 1829009"/>
                <a:gd name="connsiteY1" fmla="*/ 423390 h 1073669"/>
                <a:gd name="connsiteX2" fmla="*/ 979751 w 1829009"/>
                <a:gd name="connsiteY2" fmla="*/ 1061431 h 1073669"/>
                <a:gd name="connsiteX3" fmla="*/ 2370 w 1829009"/>
                <a:gd name="connsiteY3" fmla="*/ 650281 h 1073669"/>
                <a:gd name="connsiteX4" fmla="*/ 849259 w 1829009"/>
                <a:gd name="connsiteY4" fmla="*/ 12239 h 1073669"/>
                <a:gd name="connsiteX5" fmla="*/ 1034412 w 1829009"/>
                <a:gd name="connsiteY5" fmla="*/ 34 h 107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009" h="1073669">
                  <a:moveTo>
                    <a:pt x="1034412" y="34"/>
                  </a:moveTo>
                  <a:cubicBezTo>
                    <a:pt x="1456141" y="-2745"/>
                    <a:pt x="1795110" y="169879"/>
                    <a:pt x="1826640" y="423390"/>
                  </a:cubicBezTo>
                  <a:cubicBezTo>
                    <a:pt x="1862675" y="713116"/>
                    <a:pt x="1483510" y="998777"/>
                    <a:pt x="979751" y="1061431"/>
                  </a:cubicBezTo>
                  <a:cubicBezTo>
                    <a:pt x="475992" y="1124086"/>
                    <a:pt x="38404" y="940008"/>
                    <a:pt x="2370" y="650281"/>
                  </a:cubicBezTo>
                  <a:cubicBezTo>
                    <a:pt x="-33665" y="360554"/>
                    <a:pt x="345500" y="74893"/>
                    <a:pt x="849259" y="12239"/>
                  </a:cubicBezTo>
                  <a:cubicBezTo>
                    <a:pt x="912229" y="4408"/>
                    <a:pt x="974165" y="431"/>
                    <a:pt x="1034412" y="34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73" descr="Happy traditional minced pies">
              <a:extLst>
                <a:ext uri="{FF2B5EF4-FFF2-40B4-BE49-F238E27FC236}">
                  <a16:creationId xmlns:a16="http://schemas.microsoft.com/office/drawing/2014/main" id="{1D993DCF-3809-4616-99EF-AAD3F0DDB8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27604" y1="0" x2="0" y2="53982"/>
                          <a14:foregroundMark x1="99479" y1="24779" x2="68229" y2="99115"/>
                          <a14:foregroundMark x1="68750" y1="38053" x2="99479" y2="49558"/>
                          <a14:foregroundMark x1="68750" y1="38053" x2="54688" y2="82301"/>
                          <a14:foregroundMark x1="54688" y1="82301" x2="61979" y2="991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86076" y="2144794"/>
              <a:ext cx="1184004" cy="695036"/>
            </a:xfrm>
            <a:custGeom>
              <a:avLst/>
              <a:gdLst>
                <a:gd name="connsiteX0" fmla="*/ 1034412 w 1829009"/>
                <a:gd name="connsiteY0" fmla="*/ 34 h 1073669"/>
                <a:gd name="connsiteX1" fmla="*/ 1826640 w 1829009"/>
                <a:gd name="connsiteY1" fmla="*/ 423390 h 1073669"/>
                <a:gd name="connsiteX2" fmla="*/ 979751 w 1829009"/>
                <a:gd name="connsiteY2" fmla="*/ 1061431 h 1073669"/>
                <a:gd name="connsiteX3" fmla="*/ 2370 w 1829009"/>
                <a:gd name="connsiteY3" fmla="*/ 650281 h 1073669"/>
                <a:gd name="connsiteX4" fmla="*/ 849259 w 1829009"/>
                <a:gd name="connsiteY4" fmla="*/ 12239 h 1073669"/>
                <a:gd name="connsiteX5" fmla="*/ 1034412 w 1829009"/>
                <a:gd name="connsiteY5" fmla="*/ 34 h 107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009" h="1073669">
                  <a:moveTo>
                    <a:pt x="1034412" y="34"/>
                  </a:moveTo>
                  <a:cubicBezTo>
                    <a:pt x="1456141" y="-2745"/>
                    <a:pt x="1795110" y="169879"/>
                    <a:pt x="1826640" y="423390"/>
                  </a:cubicBezTo>
                  <a:cubicBezTo>
                    <a:pt x="1862675" y="713116"/>
                    <a:pt x="1483510" y="998777"/>
                    <a:pt x="979751" y="1061431"/>
                  </a:cubicBezTo>
                  <a:cubicBezTo>
                    <a:pt x="475992" y="1124086"/>
                    <a:pt x="38404" y="940008"/>
                    <a:pt x="2370" y="650281"/>
                  </a:cubicBezTo>
                  <a:cubicBezTo>
                    <a:pt x="-33665" y="360554"/>
                    <a:pt x="345500" y="74893"/>
                    <a:pt x="849259" y="12239"/>
                  </a:cubicBezTo>
                  <a:cubicBezTo>
                    <a:pt x="912229" y="4408"/>
                    <a:pt x="974165" y="431"/>
                    <a:pt x="1034412" y="34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74" descr="Happy traditional minced pies">
              <a:extLst>
                <a:ext uri="{FF2B5EF4-FFF2-40B4-BE49-F238E27FC236}">
                  <a16:creationId xmlns:a16="http://schemas.microsoft.com/office/drawing/2014/main" id="{A523FB42-978A-4551-BE8F-8A6422BFA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27604" y1="0" x2="0" y2="53982"/>
                          <a14:foregroundMark x1="99479" y1="24779" x2="68229" y2="99115"/>
                          <a14:foregroundMark x1="68750" y1="38053" x2="99479" y2="49558"/>
                          <a14:foregroundMark x1="68750" y1="38053" x2="54688" y2="82301"/>
                          <a14:foregroundMark x1="54688" y1="82301" x2="61979" y2="991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12121" y="1551881"/>
              <a:ext cx="1184004" cy="695036"/>
            </a:xfrm>
            <a:custGeom>
              <a:avLst/>
              <a:gdLst>
                <a:gd name="connsiteX0" fmla="*/ 1034412 w 1829009"/>
                <a:gd name="connsiteY0" fmla="*/ 34 h 1073669"/>
                <a:gd name="connsiteX1" fmla="*/ 1826640 w 1829009"/>
                <a:gd name="connsiteY1" fmla="*/ 423390 h 1073669"/>
                <a:gd name="connsiteX2" fmla="*/ 979751 w 1829009"/>
                <a:gd name="connsiteY2" fmla="*/ 1061431 h 1073669"/>
                <a:gd name="connsiteX3" fmla="*/ 2370 w 1829009"/>
                <a:gd name="connsiteY3" fmla="*/ 650281 h 1073669"/>
                <a:gd name="connsiteX4" fmla="*/ 849259 w 1829009"/>
                <a:gd name="connsiteY4" fmla="*/ 12239 h 1073669"/>
                <a:gd name="connsiteX5" fmla="*/ 1034412 w 1829009"/>
                <a:gd name="connsiteY5" fmla="*/ 34 h 107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009" h="1073669">
                  <a:moveTo>
                    <a:pt x="1034412" y="34"/>
                  </a:moveTo>
                  <a:cubicBezTo>
                    <a:pt x="1456141" y="-2745"/>
                    <a:pt x="1795110" y="169879"/>
                    <a:pt x="1826640" y="423390"/>
                  </a:cubicBezTo>
                  <a:cubicBezTo>
                    <a:pt x="1862675" y="713116"/>
                    <a:pt x="1483510" y="998777"/>
                    <a:pt x="979751" y="1061431"/>
                  </a:cubicBezTo>
                  <a:cubicBezTo>
                    <a:pt x="475992" y="1124086"/>
                    <a:pt x="38404" y="940008"/>
                    <a:pt x="2370" y="650281"/>
                  </a:cubicBezTo>
                  <a:cubicBezTo>
                    <a:pt x="-33665" y="360554"/>
                    <a:pt x="345500" y="74893"/>
                    <a:pt x="849259" y="12239"/>
                  </a:cubicBezTo>
                  <a:cubicBezTo>
                    <a:pt x="912229" y="4408"/>
                    <a:pt x="974165" y="431"/>
                    <a:pt x="1034412" y="34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2302A89-44F2-4983-8F27-66F881326BF8}"/>
              </a:ext>
            </a:extLst>
          </p:cNvPr>
          <p:cNvGrpSpPr/>
          <p:nvPr/>
        </p:nvGrpSpPr>
        <p:grpSpPr>
          <a:xfrm>
            <a:off x="2226613" y="1385615"/>
            <a:ext cx="7738776" cy="4086770"/>
            <a:chOff x="768043" y="5955928"/>
            <a:chExt cx="7738776" cy="4086770"/>
          </a:xfrm>
        </p:grpSpPr>
        <p:pic>
          <p:nvPicPr>
            <p:cNvPr id="86" name="Content Placeholder 38">
              <a:extLst>
                <a:ext uri="{FF2B5EF4-FFF2-40B4-BE49-F238E27FC236}">
                  <a16:creationId xmlns:a16="http://schemas.microsoft.com/office/drawing/2014/main" id="{74976CE1-D8F4-460E-992F-B52E86929A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3" b="89764" l="9875" r="91996">
                          <a14:foregroundMark x1="62474" y1="14567" x2="88773" y2="34055"/>
                          <a14:foregroundMark x1="88773" y1="34055" x2="89189" y2="56299"/>
                          <a14:foregroundMark x1="92100" y1="40354" x2="90333" y2="55118"/>
                          <a14:foregroundMark x1="10291" y1="42717" x2="10707" y2="52953"/>
                          <a14:foregroundMark x1="31393" y1="88583" x2="44075" y2="881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8043" y="5955928"/>
              <a:ext cx="7738776" cy="4086770"/>
            </a:xfrm>
            <a:prstGeom prst="rect">
              <a:avLst/>
            </a:prstGeom>
          </p:spPr>
        </p:pic>
        <p:pic>
          <p:nvPicPr>
            <p:cNvPr id="87" name="Picture 86" descr="Happy traditional minced pies">
              <a:extLst>
                <a:ext uri="{FF2B5EF4-FFF2-40B4-BE49-F238E27FC236}">
                  <a16:creationId xmlns:a16="http://schemas.microsoft.com/office/drawing/2014/main" id="{9D19E41D-5084-4D01-A634-335DB894D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5464" y="7332812"/>
              <a:ext cx="1582586" cy="983300"/>
            </a:xfrm>
            <a:custGeom>
              <a:avLst/>
              <a:gdLst>
                <a:gd name="connsiteX0" fmla="*/ 1156496 w 1993063"/>
                <a:gd name="connsiteY0" fmla="*/ 2672 h 1238341"/>
                <a:gd name="connsiteX1" fmla="*/ 1992181 w 1993063"/>
                <a:gd name="connsiteY1" fmla="*/ 551974 h 1238341"/>
                <a:gd name="connsiteX2" fmla="*/ 1038070 w 1993063"/>
                <a:gd name="connsiteY2" fmla="*/ 1234631 h 1238341"/>
                <a:gd name="connsiteX3" fmla="*/ 883 w 1993063"/>
                <a:gd name="connsiteY3" fmla="*/ 686368 h 1238341"/>
                <a:gd name="connsiteX4" fmla="*/ 954994 w 1993063"/>
                <a:gd name="connsiteY4" fmla="*/ 3711 h 1238341"/>
                <a:gd name="connsiteX5" fmla="*/ 1156496 w 1993063"/>
                <a:gd name="connsiteY5" fmla="*/ 2672 h 123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3063" h="1238341">
                  <a:moveTo>
                    <a:pt x="1156496" y="2672"/>
                  </a:moveTo>
                  <a:cubicBezTo>
                    <a:pt x="1614070" y="29441"/>
                    <a:pt x="1972108" y="254554"/>
                    <a:pt x="1992181" y="551974"/>
                  </a:cubicBezTo>
                  <a:cubicBezTo>
                    <a:pt x="2015122" y="891882"/>
                    <a:pt x="1587952" y="1197519"/>
                    <a:pt x="1038070" y="1234631"/>
                  </a:cubicBezTo>
                  <a:cubicBezTo>
                    <a:pt x="488188" y="1271743"/>
                    <a:pt x="23824" y="1026277"/>
                    <a:pt x="883" y="686368"/>
                  </a:cubicBezTo>
                  <a:cubicBezTo>
                    <a:pt x="-22058" y="346460"/>
                    <a:pt x="405112" y="40823"/>
                    <a:pt x="954994" y="3711"/>
                  </a:cubicBezTo>
                  <a:cubicBezTo>
                    <a:pt x="1023729" y="-928"/>
                    <a:pt x="1091128" y="-1152"/>
                    <a:pt x="1156496" y="267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87" descr="Happy traditional minced pies">
              <a:extLst>
                <a:ext uri="{FF2B5EF4-FFF2-40B4-BE49-F238E27FC236}">
                  <a16:creationId xmlns:a16="http://schemas.microsoft.com/office/drawing/2014/main" id="{AB0F113B-BBF2-4CB1-9E20-0A1E7FFE79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7938" y="6945375"/>
              <a:ext cx="1582586" cy="983300"/>
            </a:xfrm>
            <a:custGeom>
              <a:avLst/>
              <a:gdLst>
                <a:gd name="connsiteX0" fmla="*/ 1156496 w 1993063"/>
                <a:gd name="connsiteY0" fmla="*/ 2672 h 1238341"/>
                <a:gd name="connsiteX1" fmla="*/ 1992181 w 1993063"/>
                <a:gd name="connsiteY1" fmla="*/ 551974 h 1238341"/>
                <a:gd name="connsiteX2" fmla="*/ 1038070 w 1993063"/>
                <a:gd name="connsiteY2" fmla="*/ 1234631 h 1238341"/>
                <a:gd name="connsiteX3" fmla="*/ 883 w 1993063"/>
                <a:gd name="connsiteY3" fmla="*/ 686368 h 1238341"/>
                <a:gd name="connsiteX4" fmla="*/ 954994 w 1993063"/>
                <a:gd name="connsiteY4" fmla="*/ 3711 h 1238341"/>
                <a:gd name="connsiteX5" fmla="*/ 1156496 w 1993063"/>
                <a:gd name="connsiteY5" fmla="*/ 2672 h 123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3063" h="1238341">
                  <a:moveTo>
                    <a:pt x="1156496" y="2672"/>
                  </a:moveTo>
                  <a:cubicBezTo>
                    <a:pt x="1614070" y="29441"/>
                    <a:pt x="1972108" y="254554"/>
                    <a:pt x="1992181" y="551974"/>
                  </a:cubicBezTo>
                  <a:cubicBezTo>
                    <a:pt x="2015122" y="891882"/>
                    <a:pt x="1587952" y="1197519"/>
                    <a:pt x="1038070" y="1234631"/>
                  </a:cubicBezTo>
                  <a:cubicBezTo>
                    <a:pt x="488188" y="1271743"/>
                    <a:pt x="23824" y="1026277"/>
                    <a:pt x="883" y="686368"/>
                  </a:cubicBezTo>
                  <a:cubicBezTo>
                    <a:pt x="-22058" y="346460"/>
                    <a:pt x="405112" y="40823"/>
                    <a:pt x="954994" y="3711"/>
                  </a:cubicBezTo>
                  <a:cubicBezTo>
                    <a:pt x="1023729" y="-928"/>
                    <a:pt x="1091128" y="-1152"/>
                    <a:pt x="1156496" y="267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88" descr="Happy traditional minced pies">
              <a:extLst>
                <a:ext uri="{FF2B5EF4-FFF2-40B4-BE49-F238E27FC236}">
                  <a16:creationId xmlns:a16="http://schemas.microsoft.com/office/drawing/2014/main" id="{2D557BA5-CA71-445F-ABD8-DE135A0FE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7274" y="6532379"/>
              <a:ext cx="1582586" cy="983300"/>
            </a:xfrm>
            <a:custGeom>
              <a:avLst/>
              <a:gdLst>
                <a:gd name="connsiteX0" fmla="*/ 1156496 w 1993063"/>
                <a:gd name="connsiteY0" fmla="*/ 2672 h 1238341"/>
                <a:gd name="connsiteX1" fmla="*/ 1992181 w 1993063"/>
                <a:gd name="connsiteY1" fmla="*/ 551974 h 1238341"/>
                <a:gd name="connsiteX2" fmla="*/ 1038070 w 1993063"/>
                <a:gd name="connsiteY2" fmla="*/ 1234631 h 1238341"/>
                <a:gd name="connsiteX3" fmla="*/ 883 w 1993063"/>
                <a:gd name="connsiteY3" fmla="*/ 686368 h 1238341"/>
                <a:gd name="connsiteX4" fmla="*/ 954994 w 1993063"/>
                <a:gd name="connsiteY4" fmla="*/ 3711 h 1238341"/>
                <a:gd name="connsiteX5" fmla="*/ 1156496 w 1993063"/>
                <a:gd name="connsiteY5" fmla="*/ 2672 h 123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3063" h="1238341">
                  <a:moveTo>
                    <a:pt x="1156496" y="2672"/>
                  </a:moveTo>
                  <a:cubicBezTo>
                    <a:pt x="1614070" y="29441"/>
                    <a:pt x="1972108" y="254554"/>
                    <a:pt x="1992181" y="551974"/>
                  </a:cubicBezTo>
                  <a:cubicBezTo>
                    <a:pt x="2015122" y="891882"/>
                    <a:pt x="1587952" y="1197519"/>
                    <a:pt x="1038070" y="1234631"/>
                  </a:cubicBezTo>
                  <a:cubicBezTo>
                    <a:pt x="488188" y="1271743"/>
                    <a:pt x="23824" y="1026277"/>
                    <a:pt x="883" y="686368"/>
                  </a:cubicBezTo>
                  <a:cubicBezTo>
                    <a:pt x="-22058" y="346460"/>
                    <a:pt x="405112" y="40823"/>
                    <a:pt x="954994" y="3711"/>
                  </a:cubicBezTo>
                  <a:cubicBezTo>
                    <a:pt x="1023729" y="-928"/>
                    <a:pt x="1091128" y="-1152"/>
                    <a:pt x="1156496" y="267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89" descr="Happy traditional minced pies">
              <a:extLst>
                <a:ext uri="{FF2B5EF4-FFF2-40B4-BE49-F238E27FC236}">
                  <a16:creationId xmlns:a16="http://schemas.microsoft.com/office/drawing/2014/main" id="{84C01E1C-B0CF-4E93-92F2-F0CC0F148A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826" y="7293480"/>
              <a:ext cx="1582586" cy="983300"/>
            </a:xfrm>
            <a:custGeom>
              <a:avLst/>
              <a:gdLst>
                <a:gd name="connsiteX0" fmla="*/ 1156496 w 1993063"/>
                <a:gd name="connsiteY0" fmla="*/ 2672 h 1238341"/>
                <a:gd name="connsiteX1" fmla="*/ 1992181 w 1993063"/>
                <a:gd name="connsiteY1" fmla="*/ 551974 h 1238341"/>
                <a:gd name="connsiteX2" fmla="*/ 1038070 w 1993063"/>
                <a:gd name="connsiteY2" fmla="*/ 1234631 h 1238341"/>
                <a:gd name="connsiteX3" fmla="*/ 883 w 1993063"/>
                <a:gd name="connsiteY3" fmla="*/ 686368 h 1238341"/>
                <a:gd name="connsiteX4" fmla="*/ 954994 w 1993063"/>
                <a:gd name="connsiteY4" fmla="*/ 3711 h 1238341"/>
                <a:gd name="connsiteX5" fmla="*/ 1156496 w 1993063"/>
                <a:gd name="connsiteY5" fmla="*/ 2672 h 123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3063" h="1238341">
                  <a:moveTo>
                    <a:pt x="1156496" y="2672"/>
                  </a:moveTo>
                  <a:cubicBezTo>
                    <a:pt x="1614070" y="29441"/>
                    <a:pt x="1972108" y="254554"/>
                    <a:pt x="1992181" y="551974"/>
                  </a:cubicBezTo>
                  <a:cubicBezTo>
                    <a:pt x="2015122" y="891882"/>
                    <a:pt x="1587952" y="1197519"/>
                    <a:pt x="1038070" y="1234631"/>
                  </a:cubicBezTo>
                  <a:cubicBezTo>
                    <a:pt x="488188" y="1271743"/>
                    <a:pt x="23824" y="1026277"/>
                    <a:pt x="883" y="686368"/>
                  </a:cubicBezTo>
                  <a:cubicBezTo>
                    <a:pt x="-22058" y="346460"/>
                    <a:pt x="405112" y="40823"/>
                    <a:pt x="954994" y="3711"/>
                  </a:cubicBezTo>
                  <a:cubicBezTo>
                    <a:pt x="1023729" y="-928"/>
                    <a:pt x="1091128" y="-1152"/>
                    <a:pt x="1156496" y="267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90" descr="Happy traditional minced pies">
              <a:extLst>
                <a:ext uri="{FF2B5EF4-FFF2-40B4-BE49-F238E27FC236}">
                  <a16:creationId xmlns:a16="http://schemas.microsoft.com/office/drawing/2014/main" id="{9D9F8E48-AA02-49E4-8480-C5875C56C7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348" y="7755659"/>
              <a:ext cx="1582586" cy="983300"/>
            </a:xfrm>
            <a:custGeom>
              <a:avLst/>
              <a:gdLst>
                <a:gd name="connsiteX0" fmla="*/ 1156496 w 1993063"/>
                <a:gd name="connsiteY0" fmla="*/ 2672 h 1238341"/>
                <a:gd name="connsiteX1" fmla="*/ 1992181 w 1993063"/>
                <a:gd name="connsiteY1" fmla="*/ 551974 h 1238341"/>
                <a:gd name="connsiteX2" fmla="*/ 1038070 w 1993063"/>
                <a:gd name="connsiteY2" fmla="*/ 1234631 h 1238341"/>
                <a:gd name="connsiteX3" fmla="*/ 883 w 1993063"/>
                <a:gd name="connsiteY3" fmla="*/ 686368 h 1238341"/>
                <a:gd name="connsiteX4" fmla="*/ 954994 w 1993063"/>
                <a:gd name="connsiteY4" fmla="*/ 3711 h 1238341"/>
                <a:gd name="connsiteX5" fmla="*/ 1156496 w 1993063"/>
                <a:gd name="connsiteY5" fmla="*/ 2672 h 123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3063" h="1238341">
                  <a:moveTo>
                    <a:pt x="1156496" y="2672"/>
                  </a:moveTo>
                  <a:cubicBezTo>
                    <a:pt x="1614070" y="29441"/>
                    <a:pt x="1972108" y="254554"/>
                    <a:pt x="1992181" y="551974"/>
                  </a:cubicBezTo>
                  <a:cubicBezTo>
                    <a:pt x="2015122" y="891882"/>
                    <a:pt x="1587952" y="1197519"/>
                    <a:pt x="1038070" y="1234631"/>
                  </a:cubicBezTo>
                  <a:cubicBezTo>
                    <a:pt x="488188" y="1271743"/>
                    <a:pt x="23824" y="1026277"/>
                    <a:pt x="883" y="686368"/>
                  </a:cubicBezTo>
                  <a:cubicBezTo>
                    <a:pt x="-22058" y="346460"/>
                    <a:pt x="405112" y="40823"/>
                    <a:pt x="954994" y="3711"/>
                  </a:cubicBezTo>
                  <a:cubicBezTo>
                    <a:pt x="1023729" y="-928"/>
                    <a:pt x="1091128" y="-1152"/>
                    <a:pt x="1156496" y="267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91" descr="Happy traditional minced pies">
              <a:extLst>
                <a:ext uri="{FF2B5EF4-FFF2-40B4-BE49-F238E27FC236}">
                  <a16:creationId xmlns:a16="http://schemas.microsoft.com/office/drawing/2014/main" id="{97DB6388-B03D-451D-9C75-699F81ED87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313" y="8280945"/>
              <a:ext cx="1582586" cy="983300"/>
            </a:xfrm>
            <a:custGeom>
              <a:avLst/>
              <a:gdLst>
                <a:gd name="connsiteX0" fmla="*/ 1156496 w 1993063"/>
                <a:gd name="connsiteY0" fmla="*/ 2672 h 1238341"/>
                <a:gd name="connsiteX1" fmla="*/ 1992181 w 1993063"/>
                <a:gd name="connsiteY1" fmla="*/ 551974 h 1238341"/>
                <a:gd name="connsiteX2" fmla="*/ 1038070 w 1993063"/>
                <a:gd name="connsiteY2" fmla="*/ 1234631 h 1238341"/>
                <a:gd name="connsiteX3" fmla="*/ 883 w 1993063"/>
                <a:gd name="connsiteY3" fmla="*/ 686368 h 1238341"/>
                <a:gd name="connsiteX4" fmla="*/ 954994 w 1993063"/>
                <a:gd name="connsiteY4" fmla="*/ 3711 h 1238341"/>
                <a:gd name="connsiteX5" fmla="*/ 1156496 w 1993063"/>
                <a:gd name="connsiteY5" fmla="*/ 2672 h 123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3063" h="1238341">
                  <a:moveTo>
                    <a:pt x="1156496" y="2672"/>
                  </a:moveTo>
                  <a:cubicBezTo>
                    <a:pt x="1614070" y="29441"/>
                    <a:pt x="1972108" y="254554"/>
                    <a:pt x="1992181" y="551974"/>
                  </a:cubicBezTo>
                  <a:cubicBezTo>
                    <a:pt x="2015122" y="891882"/>
                    <a:pt x="1587952" y="1197519"/>
                    <a:pt x="1038070" y="1234631"/>
                  </a:cubicBezTo>
                  <a:cubicBezTo>
                    <a:pt x="488188" y="1271743"/>
                    <a:pt x="23824" y="1026277"/>
                    <a:pt x="883" y="686368"/>
                  </a:cubicBezTo>
                  <a:cubicBezTo>
                    <a:pt x="-22058" y="346460"/>
                    <a:pt x="405112" y="40823"/>
                    <a:pt x="954994" y="3711"/>
                  </a:cubicBezTo>
                  <a:cubicBezTo>
                    <a:pt x="1023729" y="-928"/>
                    <a:pt x="1091128" y="-1152"/>
                    <a:pt x="1156496" y="267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7" name="Content Placeholder 38">
            <a:extLst>
              <a:ext uri="{FF2B5EF4-FFF2-40B4-BE49-F238E27FC236}">
                <a16:creationId xmlns:a16="http://schemas.microsoft.com/office/drawing/2014/main" id="{228C92AA-8A23-4379-8087-19C90E8EB0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89764" l="9875" r="91996">
                        <a14:foregroundMark x1="62474" y1="14567" x2="88773" y2="34055"/>
                        <a14:foregroundMark x1="88773" y1="34055" x2="89189" y2="56299"/>
                        <a14:foregroundMark x1="92100" y1="40354" x2="90333" y2="55118"/>
                        <a14:foregroundMark x1="10291" y1="42717" x2="10707" y2="52953"/>
                        <a14:foregroundMark x1="31393" y1="88583" x2="44075" y2="88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6613" y="1385615"/>
            <a:ext cx="7738776" cy="4086770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21098DA7-7823-4235-910C-7CBECD91450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50" b="88945" l="6140" r="98246">
                        <a14:foregroundMark x1="85464" y1="37186" x2="87218" y2="57789"/>
                        <a14:foregroundMark x1="14912" y1="42714" x2="10902" y2="57789"/>
                        <a14:foregroundMark x1="6892" y1="31658" x2="8020" y2="57789"/>
                        <a14:foregroundMark x1="86341" y1="41709" x2="98371" y2="45226"/>
                        <a14:foregroundMark x1="6516" y1="31658" x2="6266" y2="54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304167" y="2614651"/>
            <a:ext cx="6544376" cy="1628698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2C17E702-EC4C-4A6B-819D-510758F8ED1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50" b="88945" l="6140" r="98246">
                        <a14:foregroundMark x1="85464" y1="37186" x2="87218" y2="57789"/>
                        <a14:foregroundMark x1="14912" y1="42714" x2="10902" y2="57789"/>
                        <a14:foregroundMark x1="6892" y1="31658" x2="8020" y2="57789"/>
                        <a14:foregroundMark x1="86341" y1="41709" x2="98371" y2="45226"/>
                        <a14:foregroundMark x1="6516" y1="31658" x2="6266" y2="54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776235" y="2614651"/>
            <a:ext cx="6544376" cy="1628698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4213B703-BB8B-47CE-9CCE-32E3382862F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50" b="88945" l="6140" r="98246">
                        <a14:foregroundMark x1="85464" y1="37186" x2="87218" y2="57789"/>
                        <a14:foregroundMark x1="14912" y1="42714" x2="10902" y2="57789"/>
                        <a14:foregroundMark x1="6892" y1="31658" x2="8020" y2="57789"/>
                        <a14:foregroundMark x1="86341" y1="41709" x2="98371" y2="45226"/>
                        <a14:foregroundMark x1="6516" y1="31658" x2="6266" y2="54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304167" y="2614651"/>
            <a:ext cx="6544376" cy="162869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98A2F3A-C3CB-4554-BBB6-D7CABD45C20B}"/>
              </a:ext>
            </a:extLst>
          </p:cNvPr>
          <p:cNvGrpSpPr/>
          <p:nvPr/>
        </p:nvGrpSpPr>
        <p:grpSpPr>
          <a:xfrm>
            <a:off x="12345674" y="5085582"/>
            <a:ext cx="5421829" cy="6955016"/>
            <a:chOff x="6947485" y="620278"/>
            <a:chExt cx="5421829" cy="6955016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C01E88E4-75CE-4B0A-8F97-F3DF73CB6142}"/>
                </a:ext>
              </a:extLst>
            </p:cNvPr>
            <p:cNvSpPr/>
            <p:nvPr/>
          </p:nvSpPr>
          <p:spPr>
            <a:xfrm rot="19274422">
              <a:off x="8311699" y="1481631"/>
              <a:ext cx="1227327" cy="2601035"/>
            </a:xfrm>
            <a:custGeom>
              <a:avLst/>
              <a:gdLst>
                <a:gd name="connsiteX0" fmla="*/ 203200 w 322376"/>
                <a:gd name="connsiteY0" fmla="*/ 0 h 957943"/>
                <a:gd name="connsiteX1" fmla="*/ 0 w 322376"/>
                <a:gd name="connsiteY1" fmla="*/ 116115 h 957943"/>
                <a:gd name="connsiteX2" fmla="*/ 0 w 322376"/>
                <a:gd name="connsiteY2" fmla="*/ 116115 h 957943"/>
                <a:gd name="connsiteX3" fmla="*/ 87086 w 322376"/>
                <a:gd name="connsiteY3" fmla="*/ 377372 h 957943"/>
                <a:gd name="connsiteX4" fmla="*/ 232228 w 322376"/>
                <a:gd name="connsiteY4" fmla="*/ 522515 h 957943"/>
                <a:gd name="connsiteX5" fmla="*/ 319314 w 322376"/>
                <a:gd name="connsiteY5" fmla="*/ 667658 h 957943"/>
                <a:gd name="connsiteX6" fmla="*/ 275771 w 322376"/>
                <a:gd name="connsiteY6" fmla="*/ 841829 h 957943"/>
                <a:gd name="connsiteX7" fmla="*/ 29028 w 322376"/>
                <a:gd name="connsiteY7" fmla="*/ 957943 h 957943"/>
                <a:gd name="connsiteX0" fmla="*/ 204220 w 323396"/>
                <a:gd name="connsiteY0" fmla="*/ 0 h 957943"/>
                <a:gd name="connsiteX1" fmla="*/ 1020 w 323396"/>
                <a:gd name="connsiteY1" fmla="*/ 116115 h 957943"/>
                <a:gd name="connsiteX2" fmla="*/ 1020 w 323396"/>
                <a:gd name="connsiteY2" fmla="*/ 116115 h 957943"/>
                <a:gd name="connsiteX3" fmla="*/ 88106 w 323396"/>
                <a:gd name="connsiteY3" fmla="*/ 377372 h 957943"/>
                <a:gd name="connsiteX4" fmla="*/ 233248 w 323396"/>
                <a:gd name="connsiteY4" fmla="*/ 522515 h 957943"/>
                <a:gd name="connsiteX5" fmla="*/ 320334 w 323396"/>
                <a:gd name="connsiteY5" fmla="*/ 667658 h 957943"/>
                <a:gd name="connsiteX6" fmla="*/ 276791 w 323396"/>
                <a:gd name="connsiteY6" fmla="*/ 841829 h 957943"/>
                <a:gd name="connsiteX7" fmla="*/ 30048 w 323396"/>
                <a:gd name="connsiteY7" fmla="*/ 957943 h 957943"/>
                <a:gd name="connsiteX0" fmla="*/ 205558 w 324734"/>
                <a:gd name="connsiteY0" fmla="*/ 0 h 957943"/>
                <a:gd name="connsiteX1" fmla="*/ 2358 w 324734"/>
                <a:gd name="connsiteY1" fmla="*/ 116115 h 957943"/>
                <a:gd name="connsiteX2" fmla="*/ 2358 w 324734"/>
                <a:gd name="connsiteY2" fmla="*/ 116115 h 957943"/>
                <a:gd name="connsiteX3" fmla="*/ 8028 w 324734"/>
                <a:gd name="connsiteY3" fmla="*/ 271123 h 957943"/>
                <a:gd name="connsiteX4" fmla="*/ 89444 w 324734"/>
                <a:gd name="connsiteY4" fmla="*/ 377372 h 957943"/>
                <a:gd name="connsiteX5" fmla="*/ 234586 w 324734"/>
                <a:gd name="connsiteY5" fmla="*/ 522515 h 957943"/>
                <a:gd name="connsiteX6" fmla="*/ 321672 w 324734"/>
                <a:gd name="connsiteY6" fmla="*/ 667658 h 957943"/>
                <a:gd name="connsiteX7" fmla="*/ 278129 w 324734"/>
                <a:gd name="connsiteY7" fmla="*/ 841829 h 957943"/>
                <a:gd name="connsiteX8" fmla="*/ 31386 w 324734"/>
                <a:gd name="connsiteY8" fmla="*/ 957943 h 957943"/>
                <a:gd name="connsiteX0" fmla="*/ 234156 w 353332"/>
                <a:gd name="connsiteY0" fmla="*/ 0 h 957943"/>
                <a:gd name="connsiteX1" fmla="*/ 30956 w 353332"/>
                <a:gd name="connsiteY1" fmla="*/ 116115 h 957943"/>
                <a:gd name="connsiteX2" fmla="*/ 0 w 353332"/>
                <a:gd name="connsiteY2" fmla="*/ 130403 h 957943"/>
                <a:gd name="connsiteX3" fmla="*/ 36626 w 353332"/>
                <a:gd name="connsiteY3" fmla="*/ 271123 h 957943"/>
                <a:gd name="connsiteX4" fmla="*/ 118042 w 353332"/>
                <a:gd name="connsiteY4" fmla="*/ 377372 h 957943"/>
                <a:gd name="connsiteX5" fmla="*/ 263184 w 353332"/>
                <a:gd name="connsiteY5" fmla="*/ 522515 h 957943"/>
                <a:gd name="connsiteX6" fmla="*/ 350270 w 353332"/>
                <a:gd name="connsiteY6" fmla="*/ 667658 h 957943"/>
                <a:gd name="connsiteX7" fmla="*/ 306727 w 353332"/>
                <a:gd name="connsiteY7" fmla="*/ 841829 h 957943"/>
                <a:gd name="connsiteX8" fmla="*/ 59984 w 353332"/>
                <a:gd name="connsiteY8" fmla="*/ 957943 h 957943"/>
                <a:gd name="connsiteX0" fmla="*/ 235868 w 355044"/>
                <a:gd name="connsiteY0" fmla="*/ 0 h 957943"/>
                <a:gd name="connsiteX1" fmla="*/ 94580 w 355044"/>
                <a:gd name="connsiteY1" fmla="*/ 28009 h 957943"/>
                <a:gd name="connsiteX2" fmla="*/ 1712 w 355044"/>
                <a:gd name="connsiteY2" fmla="*/ 130403 h 957943"/>
                <a:gd name="connsiteX3" fmla="*/ 38338 w 355044"/>
                <a:gd name="connsiteY3" fmla="*/ 271123 h 957943"/>
                <a:gd name="connsiteX4" fmla="*/ 119754 w 355044"/>
                <a:gd name="connsiteY4" fmla="*/ 377372 h 957943"/>
                <a:gd name="connsiteX5" fmla="*/ 264896 w 355044"/>
                <a:gd name="connsiteY5" fmla="*/ 522515 h 957943"/>
                <a:gd name="connsiteX6" fmla="*/ 351982 w 355044"/>
                <a:gd name="connsiteY6" fmla="*/ 667658 h 957943"/>
                <a:gd name="connsiteX7" fmla="*/ 308439 w 355044"/>
                <a:gd name="connsiteY7" fmla="*/ 841829 h 957943"/>
                <a:gd name="connsiteX8" fmla="*/ 61696 w 355044"/>
                <a:gd name="connsiteY8" fmla="*/ 957943 h 957943"/>
                <a:gd name="connsiteX0" fmla="*/ 235868 w 355044"/>
                <a:gd name="connsiteY0" fmla="*/ 0 h 957943"/>
                <a:gd name="connsiteX1" fmla="*/ 94580 w 355044"/>
                <a:gd name="connsiteY1" fmla="*/ 28009 h 957943"/>
                <a:gd name="connsiteX2" fmla="*/ 1712 w 355044"/>
                <a:gd name="connsiteY2" fmla="*/ 130403 h 957943"/>
                <a:gd name="connsiteX3" fmla="*/ 38338 w 355044"/>
                <a:gd name="connsiteY3" fmla="*/ 271123 h 957943"/>
                <a:gd name="connsiteX4" fmla="*/ 119754 w 355044"/>
                <a:gd name="connsiteY4" fmla="*/ 377372 h 957943"/>
                <a:gd name="connsiteX5" fmla="*/ 264896 w 355044"/>
                <a:gd name="connsiteY5" fmla="*/ 522515 h 957943"/>
                <a:gd name="connsiteX6" fmla="*/ 351982 w 355044"/>
                <a:gd name="connsiteY6" fmla="*/ 667658 h 957943"/>
                <a:gd name="connsiteX7" fmla="*/ 308439 w 355044"/>
                <a:gd name="connsiteY7" fmla="*/ 841829 h 957943"/>
                <a:gd name="connsiteX8" fmla="*/ 61696 w 355044"/>
                <a:gd name="connsiteY8" fmla="*/ 957943 h 957943"/>
                <a:gd name="connsiteX0" fmla="*/ 235868 w 357085"/>
                <a:gd name="connsiteY0" fmla="*/ 0 h 957943"/>
                <a:gd name="connsiteX1" fmla="*/ 94580 w 357085"/>
                <a:gd name="connsiteY1" fmla="*/ 28009 h 957943"/>
                <a:gd name="connsiteX2" fmla="*/ 1712 w 357085"/>
                <a:gd name="connsiteY2" fmla="*/ 130403 h 957943"/>
                <a:gd name="connsiteX3" fmla="*/ 38338 w 357085"/>
                <a:gd name="connsiteY3" fmla="*/ 271123 h 957943"/>
                <a:gd name="connsiteX4" fmla="*/ 119754 w 357085"/>
                <a:gd name="connsiteY4" fmla="*/ 377372 h 957943"/>
                <a:gd name="connsiteX5" fmla="*/ 264896 w 357085"/>
                <a:gd name="connsiteY5" fmla="*/ 522515 h 957943"/>
                <a:gd name="connsiteX6" fmla="*/ 351982 w 357085"/>
                <a:gd name="connsiteY6" fmla="*/ 667658 h 957943"/>
                <a:gd name="connsiteX7" fmla="*/ 308439 w 357085"/>
                <a:gd name="connsiteY7" fmla="*/ 841829 h 957943"/>
                <a:gd name="connsiteX8" fmla="*/ 61696 w 357085"/>
                <a:gd name="connsiteY8" fmla="*/ 957943 h 957943"/>
                <a:gd name="connsiteX0" fmla="*/ 235868 w 356720"/>
                <a:gd name="connsiteY0" fmla="*/ 0 h 957943"/>
                <a:gd name="connsiteX1" fmla="*/ 94580 w 356720"/>
                <a:gd name="connsiteY1" fmla="*/ 28009 h 957943"/>
                <a:gd name="connsiteX2" fmla="*/ 1712 w 356720"/>
                <a:gd name="connsiteY2" fmla="*/ 130403 h 957943"/>
                <a:gd name="connsiteX3" fmla="*/ 38338 w 356720"/>
                <a:gd name="connsiteY3" fmla="*/ 271123 h 957943"/>
                <a:gd name="connsiteX4" fmla="*/ 119754 w 356720"/>
                <a:gd name="connsiteY4" fmla="*/ 377372 h 957943"/>
                <a:gd name="connsiteX5" fmla="*/ 264896 w 356720"/>
                <a:gd name="connsiteY5" fmla="*/ 522515 h 957943"/>
                <a:gd name="connsiteX6" fmla="*/ 351982 w 356720"/>
                <a:gd name="connsiteY6" fmla="*/ 667658 h 957943"/>
                <a:gd name="connsiteX7" fmla="*/ 308439 w 356720"/>
                <a:gd name="connsiteY7" fmla="*/ 841829 h 957943"/>
                <a:gd name="connsiteX8" fmla="*/ 61696 w 356720"/>
                <a:gd name="connsiteY8" fmla="*/ 957943 h 957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6720" h="957943">
                  <a:moveTo>
                    <a:pt x="235868" y="0"/>
                  </a:moveTo>
                  <a:lnTo>
                    <a:pt x="94580" y="28009"/>
                  </a:lnTo>
                  <a:cubicBezTo>
                    <a:pt x="55554" y="49743"/>
                    <a:pt x="11086" y="89884"/>
                    <a:pt x="1712" y="130403"/>
                  </a:cubicBezTo>
                  <a:cubicBezTo>
                    <a:pt x="-7662" y="170922"/>
                    <a:pt x="23824" y="227580"/>
                    <a:pt x="38338" y="271123"/>
                  </a:cubicBezTo>
                  <a:cubicBezTo>
                    <a:pt x="67139" y="324191"/>
                    <a:pt x="81994" y="335473"/>
                    <a:pt x="119754" y="377372"/>
                  </a:cubicBezTo>
                  <a:cubicBezTo>
                    <a:pt x="157514" y="419271"/>
                    <a:pt x="226191" y="474134"/>
                    <a:pt x="264896" y="522515"/>
                  </a:cubicBezTo>
                  <a:cubicBezTo>
                    <a:pt x="303601" y="570896"/>
                    <a:pt x="339962" y="607296"/>
                    <a:pt x="351982" y="667658"/>
                  </a:cubicBezTo>
                  <a:cubicBezTo>
                    <a:pt x="364002" y="728020"/>
                    <a:pt x="354438" y="791067"/>
                    <a:pt x="308439" y="841829"/>
                  </a:cubicBezTo>
                  <a:cubicBezTo>
                    <a:pt x="262440" y="892591"/>
                    <a:pt x="160877" y="924076"/>
                    <a:pt x="61696" y="957943"/>
                  </a:cubicBezTo>
                </a:path>
              </a:pathLst>
            </a:custGeom>
            <a:noFill/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CDD7CF2-06B5-450B-9FA2-28C89867F79E}"/>
                </a:ext>
              </a:extLst>
            </p:cNvPr>
            <p:cNvSpPr/>
            <p:nvPr/>
          </p:nvSpPr>
          <p:spPr>
            <a:xfrm rot="19274422">
              <a:off x="8300984" y="620278"/>
              <a:ext cx="2762645" cy="6856037"/>
            </a:xfrm>
            <a:custGeom>
              <a:avLst/>
              <a:gdLst>
                <a:gd name="connsiteX0" fmla="*/ 434781 w 794995"/>
                <a:gd name="connsiteY0" fmla="*/ 0 h 2641600"/>
                <a:gd name="connsiteX1" fmla="*/ 9331 w 794995"/>
                <a:gd name="connsiteY1" fmla="*/ 285750 h 2641600"/>
                <a:gd name="connsiteX2" fmla="*/ 161731 w 794995"/>
                <a:gd name="connsiteY2" fmla="*/ 673100 h 2641600"/>
                <a:gd name="connsiteX3" fmla="*/ 403031 w 794995"/>
                <a:gd name="connsiteY3" fmla="*/ 882650 h 2641600"/>
                <a:gd name="connsiteX4" fmla="*/ 199831 w 794995"/>
                <a:gd name="connsiteY4" fmla="*/ 1098550 h 2641600"/>
                <a:gd name="connsiteX5" fmla="*/ 60131 w 794995"/>
                <a:gd name="connsiteY5" fmla="*/ 1263650 h 2641600"/>
                <a:gd name="connsiteX6" fmla="*/ 193481 w 794995"/>
                <a:gd name="connsiteY6" fmla="*/ 1441450 h 2641600"/>
                <a:gd name="connsiteX7" fmla="*/ 720531 w 794995"/>
                <a:gd name="connsiteY7" fmla="*/ 1593850 h 2641600"/>
                <a:gd name="connsiteX8" fmla="*/ 771331 w 794995"/>
                <a:gd name="connsiteY8" fmla="*/ 1803400 h 2641600"/>
                <a:gd name="connsiteX9" fmla="*/ 530031 w 794995"/>
                <a:gd name="connsiteY9" fmla="*/ 1955800 h 2641600"/>
                <a:gd name="connsiteX10" fmla="*/ 333181 w 794995"/>
                <a:gd name="connsiteY10" fmla="*/ 2114550 h 2641600"/>
                <a:gd name="connsiteX11" fmla="*/ 441131 w 794995"/>
                <a:gd name="connsiteY11" fmla="*/ 2393950 h 2641600"/>
                <a:gd name="connsiteX12" fmla="*/ 491931 w 794995"/>
                <a:gd name="connsiteY12" fmla="*/ 2552700 h 2641600"/>
                <a:gd name="connsiteX13" fmla="*/ 460181 w 794995"/>
                <a:gd name="connsiteY13" fmla="*/ 2641600 h 2641600"/>
                <a:gd name="connsiteX0" fmla="*/ 434043 w 794257"/>
                <a:gd name="connsiteY0" fmla="*/ 0 h 2641600"/>
                <a:gd name="connsiteX1" fmla="*/ 8593 w 794257"/>
                <a:gd name="connsiteY1" fmla="*/ 285750 h 2641600"/>
                <a:gd name="connsiteX2" fmla="*/ 160993 w 794257"/>
                <a:gd name="connsiteY2" fmla="*/ 673100 h 2641600"/>
                <a:gd name="connsiteX3" fmla="*/ 402293 w 794257"/>
                <a:gd name="connsiteY3" fmla="*/ 882650 h 2641600"/>
                <a:gd name="connsiteX4" fmla="*/ 199093 w 794257"/>
                <a:gd name="connsiteY4" fmla="*/ 1098550 h 2641600"/>
                <a:gd name="connsiteX5" fmla="*/ 59393 w 794257"/>
                <a:gd name="connsiteY5" fmla="*/ 1263650 h 2641600"/>
                <a:gd name="connsiteX6" fmla="*/ 192743 w 794257"/>
                <a:gd name="connsiteY6" fmla="*/ 1441450 h 2641600"/>
                <a:gd name="connsiteX7" fmla="*/ 719793 w 794257"/>
                <a:gd name="connsiteY7" fmla="*/ 1593850 h 2641600"/>
                <a:gd name="connsiteX8" fmla="*/ 770593 w 794257"/>
                <a:gd name="connsiteY8" fmla="*/ 1803400 h 2641600"/>
                <a:gd name="connsiteX9" fmla="*/ 529293 w 794257"/>
                <a:gd name="connsiteY9" fmla="*/ 1955800 h 2641600"/>
                <a:gd name="connsiteX10" fmla="*/ 332443 w 794257"/>
                <a:gd name="connsiteY10" fmla="*/ 2114550 h 2641600"/>
                <a:gd name="connsiteX11" fmla="*/ 440393 w 794257"/>
                <a:gd name="connsiteY11" fmla="*/ 2393950 h 2641600"/>
                <a:gd name="connsiteX12" fmla="*/ 491193 w 794257"/>
                <a:gd name="connsiteY12" fmla="*/ 2552700 h 2641600"/>
                <a:gd name="connsiteX13" fmla="*/ 459443 w 794257"/>
                <a:gd name="connsiteY13" fmla="*/ 2641600 h 2641600"/>
                <a:gd name="connsiteX0" fmla="*/ 436179 w 796393"/>
                <a:gd name="connsiteY0" fmla="*/ 0 h 2641600"/>
                <a:gd name="connsiteX1" fmla="*/ 10729 w 796393"/>
                <a:gd name="connsiteY1" fmla="*/ 285750 h 2641600"/>
                <a:gd name="connsiteX2" fmla="*/ 163129 w 796393"/>
                <a:gd name="connsiteY2" fmla="*/ 673100 h 2641600"/>
                <a:gd name="connsiteX3" fmla="*/ 404429 w 796393"/>
                <a:gd name="connsiteY3" fmla="*/ 882650 h 2641600"/>
                <a:gd name="connsiteX4" fmla="*/ 201229 w 796393"/>
                <a:gd name="connsiteY4" fmla="*/ 1098550 h 2641600"/>
                <a:gd name="connsiteX5" fmla="*/ 61529 w 796393"/>
                <a:gd name="connsiteY5" fmla="*/ 1263650 h 2641600"/>
                <a:gd name="connsiteX6" fmla="*/ 194879 w 796393"/>
                <a:gd name="connsiteY6" fmla="*/ 1441450 h 2641600"/>
                <a:gd name="connsiteX7" fmla="*/ 721929 w 796393"/>
                <a:gd name="connsiteY7" fmla="*/ 1593850 h 2641600"/>
                <a:gd name="connsiteX8" fmla="*/ 772729 w 796393"/>
                <a:gd name="connsiteY8" fmla="*/ 1803400 h 2641600"/>
                <a:gd name="connsiteX9" fmla="*/ 531429 w 796393"/>
                <a:gd name="connsiteY9" fmla="*/ 1955800 h 2641600"/>
                <a:gd name="connsiteX10" fmla="*/ 334579 w 796393"/>
                <a:gd name="connsiteY10" fmla="*/ 2114550 h 2641600"/>
                <a:gd name="connsiteX11" fmla="*/ 442529 w 796393"/>
                <a:gd name="connsiteY11" fmla="*/ 2393950 h 2641600"/>
                <a:gd name="connsiteX12" fmla="*/ 493329 w 796393"/>
                <a:gd name="connsiteY12" fmla="*/ 2552700 h 2641600"/>
                <a:gd name="connsiteX13" fmla="*/ 461579 w 796393"/>
                <a:gd name="connsiteY13" fmla="*/ 2641600 h 2641600"/>
                <a:gd name="connsiteX0" fmla="*/ 436179 w 796393"/>
                <a:gd name="connsiteY0" fmla="*/ 0 h 2641600"/>
                <a:gd name="connsiteX1" fmla="*/ 10729 w 796393"/>
                <a:gd name="connsiteY1" fmla="*/ 285750 h 2641600"/>
                <a:gd name="connsiteX2" fmla="*/ 163129 w 796393"/>
                <a:gd name="connsiteY2" fmla="*/ 673100 h 2641600"/>
                <a:gd name="connsiteX3" fmla="*/ 404429 w 796393"/>
                <a:gd name="connsiteY3" fmla="*/ 882650 h 2641600"/>
                <a:gd name="connsiteX4" fmla="*/ 201229 w 796393"/>
                <a:gd name="connsiteY4" fmla="*/ 1098550 h 2641600"/>
                <a:gd name="connsiteX5" fmla="*/ 61529 w 796393"/>
                <a:gd name="connsiteY5" fmla="*/ 1263650 h 2641600"/>
                <a:gd name="connsiteX6" fmla="*/ 194879 w 796393"/>
                <a:gd name="connsiteY6" fmla="*/ 1441450 h 2641600"/>
                <a:gd name="connsiteX7" fmla="*/ 721929 w 796393"/>
                <a:gd name="connsiteY7" fmla="*/ 1593850 h 2641600"/>
                <a:gd name="connsiteX8" fmla="*/ 772729 w 796393"/>
                <a:gd name="connsiteY8" fmla="*/ 1803400 h 2641600"/>
                <a:gd name="connsiteX9" fmla="*/ 531429 w 796393"/>
                <a:gd name="connsiteY9" fmla="*/ 1955800 h 2641600"/>
                <a:gd name="connsiteX10" fmla="*/ 334579 w 796393"/>
                <a:gd name="connsiteY10" fmla="*/ 2114550 h 2641600"/>
                <a:gd name="connsiteX11" fmla="*/ 442529 w 796393"/>
                <a:gd name="connsiteY11" fmla="*/ 2393950 h 2641600"/>
                <a:gd name="connsiteX12" fmla="*/ 493329 w 796393"/>
                <a:gd name="connsiteY12" fmla="*/ 2552700 h 2641600"/>
                <a:gd name="connsiteX13" fmla="*/ 461579 w 796393"/>
                <a:gd name="connsiteY13" fmla="*/ 2641600 h 2641600"/>
                <a:gd name="connsiteX0" fmla="*/ 436179 w 796393"/>
                <a:gd name="connsiteY0" fmla="*/ 0 h 2641600"/>
                <a:gd name="connsiteX1" fmla="*/ 10729 w 796393"/>
                <a:gd name="connsiteY1" fmla="*/ 285750 h 2641600"/>
                <a:gd name="connsiteX2" fmla="*/ 163129 w 796393"/>
                <a:gd name="connsiteY2" fmla="*/ 673100 h 2641600"/>
                <a:gd name="connsiteX3" fmla="*/ 404429 w 796393"/>
                <a:gd name="connsiteY3" fmla="*/ 882650 h 2641600"/>
                <a:gd name="connsiteX4" fmla="*/ 201229 w 796393"/>
                <a:gd name="connsiteY4" fmla="*/ 1098550 h 2641600"/>
                <a:gd name="connsiteX5" fmla="*/ 61529 w 796393"/>
                <a:gd name="connsiteY5" fmla="*/ 1263650 h 2641600"/>
                <a:gd name="connsiteX6" fmla="*/ 194879 w 796393"/>
                <a:gd name="connsiteY6" fmla="*/ 1441450 h 2641600"/>
                <a:gd name="connsiteX7" fmla="*/ 721929 w 796393"/>
                <a:gd name="connsiteY7" fmla="*/ 1593850 h 2641600"/>
                <a:gd name="connsiteX8" fmla="*/ 772729 w 796393"/>
                <a:gd name="connsiteY8" fmla="*/ 1803400 h 2641600"/>
                <a:gd name="connsiteX9" fmla="*/ 531429 w 796393"/>
                <a:gd name="connsiteY9" fmla="*/ 1955800 h 2641600"/>
                <a:gd name="connsiteX10" fmla="*/ 334579 w 796393"/>
                <a:gd name="connsiteY10" fmla="*/ 2114550 h 2641600"/>
                <a:gd name="connsiteX11" fmla="*/ 442529 w 796393"/>
                <a:gd name="connsiteY11" fmla="*/ 2393950 h 2641600"/>
                <a:gd name="connsiteX12" fmla="*/ 493329 w 796393"/>
                <a:gd name="connsiteY12" fmla="*/ 2552700 h 2641600"/>
                <a:gd name="connsiteX13" fmla="*/ 461579 w 796393"/>
                <a:gd name="connsiteY13" fmla="*/ 2641600 h 2641600"/>
                <a:gd name="connsiteX0" fmla="*/ 436179 w 796393"/>
                <a:gd name="connsiteY0" fmla="*/ 0 h 2641600"/>
                <a:gd name="connsiteX1" fmla="*/ 10729 w 796393"/>
                <a:gd name="connsiteY1" fmla="*/ 285750 h 2641600"/>
                <a:gd name="connsiteX2" fmla="*/ 163129 w 796393"/>
                <a:gd name="connsiteY2" fmla="*/ 673100 h 2641600"/>
                <a:gd name="connsiteX3" fmla="*/ 404429 w 796393"/>
                <a:gd name="connsiteY3" fmla="*/ 882650 h 2641600"/>
                <a:gd name="connsiteX4" fmla="*/ 201229 w 796393"/>
                <a:gd name="connsiteY4" fmla="*/ 1098550 h 2641600"/>
                <a:gd name="connsiteX5" fmla="*/ 61529 w 796393"/>
                <a:gd name="connsiteY5" fmla="*/ 1263650 h 2641600"/>
                <a:gd name="connsiteX6" fmla="*/ 194879 w 796393"/>
                <a:gd name="connsiteY6" fmla="*/ 1441450 h 2641600"/>
                <a:gd name="connsiteX7" fmla="*/ 721929 w 796393"/>
                <a:gd name="connsiteY7" fmla="*/ 1593850 h 2641600"/>
                <a:gd name="connsiteX8" fmla="*/ 772729 w 796393"/>
                <a:gd name="connsiteY8" fmla="*/ 1803400 h 2641600"/>
                <a:gd name="connsiteX9" fmla="*/ 531429 w 796393"/>
                <a:gd name="connsiteY9" fmla="*/ 1955800 h 2641600"/>
                <a:gd name="connsiteX10" fmla="*/ 334579 w 796393"/>
                <a:gd name="connsiteY10" fmla="*/ 2114550 h 2641600"/>
                <a:gd name="connsiteX11" fmla="*/ 442529 w 796393"/>
                <a:gd name="connsiteY11" fmla="*/ 2393950 h 2641600"/>
                <a:gd name="connsiteX12" fmla="*/ 493329 w 796393"/>
                <a:gd name="connsiteY12" fmla="*/ 2552700 h 2641600"/>
                <a:gd name="connsiteX13" fmla="*/ 461579 w 796393"/>
                <a:gd name="connsiteY13" fmla="*/ 2641600 h 2641600"/>
                <a:gd name="connsiteX0" fmla="*/ 436179 w 810838"/>
                <a:gd name="connsiteY0" fmla="*/ 0 h 2641600"/>
                <a:gd name="connsiteX1" fmla="*/ 10729 w 810838"/>
                <a:gd name="connsiteY1" fmla="*/ 285750 h 2641600"/>
                <a:gd name="connsiteX2" fmla="*/ 163129 w 810838"/>
                <a:gd name="connsiteY2" fmla="*/ 673100 h 2641600"/>
                <a:gd name="connsiteX3" fmla="*/ 404429 w 810838"/>
                <a:gd name="connsiteY3" fmla="*/ 882650 h 2641600"/>
                <a:gd name="connsiteX4" fmla="*/ 201229 w 810838"/>
                <a:gd name="connsiteY4" fmla="*/ 1098550 h 2641600"/>
                <a:gd name="connsiteX5" fmla="*/ 61529 w 810838"/>
                <a:gd name="connsiteY5" fmla="*/ 1263650 h 2641600"/>
                <a:gd name="connsiteX6" fmla="*/ 194879 w 810838"/>
                <a:gd name="connsiteY6" fmla="*/ 1441450 h 2641600"/>
                <a:gd name="connsiteX7" fmla="*/ 721929 w 810838"/>
                <a:gd name="connsiteY7" fmla="*/ 1593850 h 2641600"/>
                <a:gd name="connsiteX8" fmla="*/ 772729 w 810838"/>
                <a:gd name="connsiteY8" fmla="*/ 1803400 h 2641600"/>
                <a:gd name="connsiteX9" fmla="*/ 531429 w 810838"/>
                <a:gd name="connsiteY9" fmla="*/ 1955800 h 2641600"/>
                <a:gd name="connsiteX10" fmla="*/ 334579 w 810838"/>
                <a:gd name="connsiteY10" fmla="*/ 2114550 h 2641600"/>
                <a:gd name="connsiteX11" fmla="*/ 442529 w 810838"/>
                <a:gd name="connsiteY11" fmla="*/ 2393950 h 2641600"/>
                <a:gd name="connsiteX12" fmla="*/ 493329 w 810838"/>
                <a:gd name="connsiteY12" fmla="*/ 2552700 h 2641600"/>
                <a:gd name="connsiteX13" fmla="*/ 461579 w 810838"/>
                <a:gd name="connsiteY13" fmla="*/ 2641600 h 2641600"/>
                <a:gd name="connsiteX0" fmla="*/ 436179 w 802957"/>
                <a:gd name="connsiteY0" fmla="*/ 0 h 2641600"/>
                <a:gd name="connsiteX1" fmla="*/ 10729 w 802957"/>
                <a:gd name="connsiteY1" fmla="*/ 285750 h 2641600"/>
                <a:gd name="connsiteX2" fmla="*/ 163129 w 802957"/>
                <a:gd name="connsiteY2" fmla="*/ 673100 h 2641600"/>
                <a:gd name="connsiteX3" fmla="*/ 404429 w 802957"/>
                <a:gd name="connsiteY3" fmla="*/ 882650 h 2641600"/>
                <a:gd name="connsiteX4" fmla="*/ 201229 w 802957"/>
                <a:gd name="connsiteY4" fmla="*/ 1098550 h 2641600"/>
                <a:gd name="connsiteX5" fmla="*/ 61529 w 802957"/>
                <a:gd name="connsiteY5" fmla="*/ 1263650 h 2641600"/>
                <a:gd name="connsiteX6" fmla="*/ 194879 w 802957"/>
                <a:gd name="connsiteY6" fmla="*/ 1441450 h 2641600"/>
                <a:gd name="connsiteX7" fmla="*/ 721929 w 802957"/>
                <a:gd name="connsiteY7" fmla="*/ 1593850 h 2641600"/>
                <a:gd name="connsiteX8" fmla="*/ 782254 w 802957"/>
                <a:gd name="connsiteY8" fmla="*/ 1819275 h 2641600"/>
                <a:gd name="connsiteX9" fmla="*/ 531429 w 802957"/>
                <a:gd name="connsiteY9" fmla="*/ 1955800 h 2641600"/>
                <a:gd name="connsiteX10" fmla="*/ 334579 w 802957"/>
                <a:gd name="connsiteY10" fmla="*/ 2114550 h 2641600"/>
                <a:gd name="connsiteX11" fmla="*/ 442529 w 802957"/>
                <a:gd name="connsiteY11" fmla="*/ 2393950 h 2641600"/>
                <a:gd name="connsiteX12" fmla="*/ 493329 w 802957"/>
                <a:gd name="connsiteY12" fmla="*/ 2552700 h 2641600"/>
                <a:gd name="connsiteX13" fmla="*/ 461579 w 802957"/>
                <a:gd name="connsiteY13" fmla="*/ 2641600 h 264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2957" h="2641600">
                  <a:moveTo>
                    <a:pt x="436179" y="0"/>
                  </a:moveTo>
                  <a:cubicBezTo>
                    <a:pt x="246208" y="86783"/>
                    <a:pt x="53856" y="61648"/>
                    <a:pt x="10729" y="285750"/>
                  </a:cubicBezTo>
                  <a:cubicBezTo>
                    <a:pt x="-32398" y="509852"/>
                    <a:pt x="61794" y="590286"/>
                    <a:pt x="163129" y="673100"/>
                  </a:cubicBezTo>
                  <a:cubicBezTo>
                    <a:pt x="264464" y="755914"/>
                    <a:pt x="388554" y="767292"/>
                    <a:pt x="404429" y="882650"/>
                  </a:cubicBezTo>
                  <a:cubicBezTo>
                    <a:pt x="420304" y="998008"/>
                    <a:pt x="255204" y="1060450"/>
                    <a:pt x="201229" y="1098550"/>
                  </a:cubicBezTo>
                  <a:cubicBezTo>
                    <a:pt x="147254" y="1136650"/>
                    <a:pt x="62587" y="1206500"/>
                    <a:pt x="61529" y="1263650"/>
                  </a:cubicBezTo>
                  <a:cubicBezTo>
                    <a:pt x="60471" y="1320800"/>
                    <a:pt x="65762" y="1380067"/>
                    <a:pt x="194879" y="1441450"/>
                  </a:cubicBezTo>
                  <a:cubicBezTo>
                    <a:pt x="323996" y="1502833"/>
                    <a:pt x="624033" y="1530879"/>
                    <a:pt x="721929" y="1593850"/>
                  </a:cubicBezTo>
                  <a:cubicBezTo>
                    <a:pt x="819825" y="1656821"/>
                    <a:pt x="814004" y="1758950"/>
                    <a:pt x="782254" y="1819275"/>
                  </a:cubicBezTo>
                  <a:cubicBezTo>
                    <a:pt x="750504" y="1879600"/>
                    <a:pt x="606041" y="1906588"/>
                    <a:pt x="531429" y="1955800"/>
                  </a:cubicBezTo>
                  <a:cubicBezTo>
                    <a:pt x="456817" y="2005012"/>
                    <a:pt x="349396" y="2041525"/>
                    <a:pt x="334579" y="2114550"/>
                  </a:cubicBezTo>
                  <a:cubicBezTo>
                    <a:pt x="319762" y="2187575"/>
                    <a:pt x="416071" y="2320925"/>
                    <a:pt x="442529" y="2393950"/>
                  </a:cubicBezTo>
                  <a:cubicBezTo>
                    <a:pt x="468987" y="2466975"/>
                    <a:pt x="490154" y="2511425"/>
                    <a:pt x="493329" y="2552700"/>
                  </a:cubicBezTo>
                  <a:cubicBezTo>
                    <a:pt x="496504" y="2593975"/>
                    <a:pt x="479041" y="2617787"/>
                    <a:pt x="461579" y="2641600"/>
                  </a:cubicBezTo>
                </a:path>
              </a:pathLst>
            </a:custGeom>
            <a:noFill/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DB1C196-2CDA-4D99-8072-F9FB7A7AB151}"/>
                </a:ext>
              </a:extLst>
            </p:cNvPr>
            <p:cNvSpPr/>
            <p:nvPr/>
          </p:nvSpPr>
          <p:spPr>
            <a:xfrm rot="19274422">
              <a:off x="6947485" y="2655093"/>
              <a:ext cx="1098645" cy="1730490"/>
            </a:xfrm>
            <a:custGeom>
              <a:avLst/>
              <a:gdLst>
                <a:gd name="connsiteX0" fmla="*/ 44341 w 319319"/>
                <a:gd name="connsiteY0" fmla="*/ 0 h 666750"/>
                <a:gd name="connsiteX1" fmla="*/ 1479 w 319319"/>
                <a:gd name="connsiteY1" fmla="*/ 204788 h 666750"/>
                <a:gd name="connsiteX2" fmla="*/ 91966 w 319319"/>
                <a:gd name="connsiteY2" fmla="*/ 361950 h 666750"/>
                <a:gd name="connsiteX3" fmla="*/ 306279 w 319319"/>
                <a:gd name="connsiteY3" fmla="*/ 571500 h 666750"/>
                <a:gd name="connsiteX4" fmla="*/ 296754 w 319319"/>
                <a:gd name="connsiteY4" fmla="*/ 666750 h 666750"/>
                <a:gd name="connsiteX5" fmla="*/ 296754 w 319319"/>
                <a:gd name="connsiteY5" fmla="*/ 6667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9319" h="666750">
                  <a:moveTo>
                    <a:pt x="44341" y="0"/>
                  </a:moveTo>
                  <a:cubicBezTo>
                    <a:pt x="18941" y="72231"/>
                    <a:pt x="-6458" y="144463"/>
                    <a:pt x="1479" y="204788"/>
                  </a:cubicBezTo>
                  <a:cubicBezTo>
                    <a:pt x="9416" y="265113"/>
                    <a:pt x="41166" y="300831"/>
                    <a:pt x="91966" y="361950"/>
                  </a:cubicBezTo>
                  <a:cubicBezTo>
                    <a:pt x="142766" y="423069"/>
                    <a:pt x="272148" y="520700"/>
                    <a:pt x="306279" y="571500"/>
                  </a:cubicBezTo>
                  <a:cubicBezTo>
                    <a:pt x="340410" y="622300"/>
                    <a:pt x="296754" y="666750"/>
                    <a:pt x="296754" y="666750"/>
                  </a:cubicBezTo>
                  <a:lnTo>
                    <a:pt x="296754" y="666750"/>
                  </a:lnTo>
                </a:path>
              </a:pathLst>
            </a:custGeom>
            <a:noFill/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13FCE06-E2D8-40A7-B860-3CAA4D4C252C}"/>
                </a:ext>
              </a:extLst>
            </p:cNvPr>
            <p:cNvSpPr/>
            <p:nvPr/>
          </p:nvSpPr>
          <p:spPr>
            <a:xfrm rot="19274422">
              <a:off x="8719557" y="3501226"/>
              <a:ext cx="2288975" cy="4074068"/>
            </a:xfrm>
            <a:custGeom>
              <a:avLst/>
              <a:gdLst>
                <a:gd name="connsiteX0" fmla="*/ 114379 w 615168"/>
                <a:gd name="connsiteY0" fmla="*/ 0 h 1104900"/>
                <a:gd name="connsiteX1" fmla="*/ 79 w 615168"/>
                <a:gd name="connsiteY1" fmla="*/ 228600 h 1104900"/>
                <a:gd name="connsiteX2" fmla="*/ 129619 w 615168"/>
                <a:gd name="connsiteY2" fmla="*/ 449580 h 1104900"/>
                <a:gd name="connsiteX3" fmla="*/ 556339 w 615168"/>
                <a:gd name="connsiteY3" fmla="*/ 601980 h 1104900"/>
                <a:gd name="connsiteX4" fmla="*/ 571579 w 615168"/>
                <a:gd name="connsiteY4" fmla="*/ 838200 h 1104900"/>
                <a:gd name="connsiteX5" fmla="*/ 182959 w 615168"/>
                <a:gd name="connsiteY5" fmla="*/ 952500 h 1104900"/>
                <a:gd name="connsiteX6" fmla="*/ 152479 w 615168"/>
                <a:gd name="connsiteY6" fmla="*/ 1104900 h 1104900"/>
                <a:gd name="connsiteX0" fmla="*/ 114379 w 615168"/>
                <a:gd name="connsiteY0" fmla="*/ 0 h 1122753"/>
                <a:gd name="connsiteX1" fmla="*/ 79 w 615168"/>
                <a:gd name="connsiteY1" fmla="*/ 228600 h 1122753"/>
                <a:gd name="connsiteX2" fmla="*/ 129619 w 615168"/>
                <a:gd name="connsiteY2" fmla="*/ 449580 h 1122753"/>
                <a:gd name="connsiteX3" fmla="*/ 556339 w 615168"/>
                <a:gd name="connsiteY3" fmla="*/ 601980 h 1122753"/>
                <a:gd name="connsiteX4" fmla="*/ 571579 w 615168"/>
                <a:gd name="connsiteY4" fmla="*/ 838200 h 1122753"/>
                <a:gd name="connsiteX5" fmla="*/ 182959 w 615168"/>
                <a:gd name="connsiteY5" fmla="*/ 952500 h 1122753"/>
                <a:gd name="connsiteX6" fmla="*/ 152479 w 615168"/>
                <a:gd name="connsiteY6" fmla="*/ 1104900 h 1122753"/>
                <a:gd name="connsiteX7" fmla="*/ 162004 w 615168"/>
                <a:gd name="connsiteY7" fmla="*/ 1122045 h 1122753"/>
                <a:gd name="connsiteX0" fmla="*/ 114379 w 615168"/>
                <a:gd name="connsiteY0" fmla="*/ 0 h 1560195"/>
                <a:gd name="connsiteX1" fmla="*/ 79 w 615168"/>
                <a:gd name="connsiteY1" fmla="*/ 228600 h 1560195"/>
                <a:gd name="connsiteX2" fmla="*/ 129619 w 615168"/>
                <a:gd name="connsiteY2" fmla="*/ 449580 h 1560195"/>
                <a:gd name="connsiteX3" fmla="*/ 556339 w 615168"/>
                <a:gd name="connsiteY3" fmla="*/ 601980 h 1560195"/>
                <a:gd name="connsiteX4" fmla="*/ 571579 w 615168"/>
                <a:gd name="connsiteY4" fmla="*/ 838200 h 1560195"/>
                <a:gd name="connsiteX5" fmla="*/ 182959 w 615168"/>
                <a:gd name="connsiteY5" fmla="*/ 952500 h 1560195"/>
                <a:gd name="connsiteX6" fmla="*/ 152479 w 615168"/>
                <a:gd name="connsiteY6" fmla="*/ 1104900 h 1560195"/>
                <a:gd name="connsiteX7" fmla="*/ 543004 w 615168"/>
                <a:gd name="connsiteY7" fmla="*/ 1560195 h 1560195"/>
                <a:gd name="connsiteX0" fmla="*/ 114379 w 615168"/>
                <a:gd name="connsiteY0" fmla="*/ 0 h 1569720"/>
                <a:gd name="connsiteX1" fmla="*/ 79 w 615168"/>
                <a:gd name="connsiteY1" fmla="*/ 228600 h 1569720"/>
                <a:gd name="connsiteX2" fmla="*/ 129619 w 615168"/>
                <a:gd name="connsiteY2" fmla="*/ 449580 h 1569720"/>
                <a:gd name="connsiteX3" fmla="*/ 556339 w 615168"/>
                <a:gd name="connsiteY3" fmla="*/ 601980 h 1569720"/>
                <a:gd name="connsiteX4" fmla="*/ 571579 w 615168"/>
                <a:gd name="connsiteY4" fmla="*/ 838200 h 1569720"/>
                <a:gd name="connsiteX5" fmla="*/ 182959 w 615168"/>
                <a:gd name="connsiteY5" fmla="*/ 952500 h 1569720"/>
                <a:gd name="connsiteX6" fmla="*/ 152479 w 615168"/>
                <a:gd name="connsiteY6" fmla="*/ 1104900 h 1569720"/>
                <a:gd name="connsiteX7" fmla="*/ 571579 w 615168"/>
                <a:gd name="connsiteY7" fmla="*/ 1569720 h 1569720"/>
                <a:gd name="connsiteX0" fmla="*/ 119843 w 620632"/>
                <a:gd name="connsiteY0" fmla="*/ 0 h 1569720"/>
                <a:gd name="connsiteX1" fmla="*/ 5543 w 620632"/>
                <a:gd name="connsiteY1" fmla="*/ 228600 h 1569720"/>
                <a:gd name="connsiteX2" fmla="*/ 135083 w 620632"/>
                <a:gd name="connsiteY2" fmla="*/ 449580 h 1569720"/>
                <a:gd name="connsiteX3" fmla="*/ 561803 w 620632"/>
                <a:gd name="connsiteY3" fmla="*/ 601980 h 1569720"/>
                <a:gd name="connsiteX4" fmla="*/ 577043 w 620632"/>
                <a:gd name="connsiteY4" fmla="*/ 838200 h 1569720"/>
                <a:gd name="connsiteX5" fmla="*/ 188423 w 620632"/>
                <a:gd name="connsiteY5" fmla="*/ 952500 h 1569720"/>
                <a:gd name="connsiteX6" fmla="*/ 157943 w 620632"/>
                <a:gd name="connsiteY6" fmla="*/ 1104900 h 1569720"/>
                <a:gd name="connsiteX7" fmla="*/ 577043 w 620632"/>
                <a:gd name="connsiteY7" fmla="*/ 1569720 h 1569720"/>
                <a:gd name="connsiteX0" fmla="*/ 114670 w 614366"/>
                <a:gd name="connsiteY0" fmla="*/ 0 h 1569720"/>
                <a:gd name="connsiteX1" fmla="*/ 370 w 614366"/>
                <a:gd name="connsiteY1" fmla="*/ 228600 h 1569720"/>
                <a:gd name="connsiteX2" fmla="*/ 148960 w 614366"/>
                <a:gd name="connsiteY2" fmla="*/ 443230 h 1569720"/>
                <a:gd name="connsiteX3" fmla="*/ 556630 w 614366"/>
                <a:gd name="connsiteY3" fmla="*/ 601980 h 1569720"/>
                <a:gd name="connsiteX4" fmla="*/ 571870 w 614366"/>
                <a:gd name="connsiteY4" fmla="*/ 838200 h 1569720"/>
                <a:gd name="connsiteX5" fmla="*/ 183250 w 614366"/>
                <a:gd name="connsiteY5" fmla="*/ 952500 h 1569720"/>
                <a:gd name="connsiteX6" fmla="*/ 152770 w 614366"/>
                <a:gd name="connsiteY6" fmla="*/ 1104900 h 1569720"/>
                <a:gd name="connsiteX7" fmla="*/ 571870 w 614366"/>
                <a:gd name="connsiteY7" fmla="*/ 1569720 h 1569720"/>
                <a:gd name="connsiteX0" fmla="*/ 114670 w 665286"/>
                <a:gd name="connsiteY0" fmla="*/ 0 h 1569720"/>
                <a:gd name="connsiteX1" fmla="*/ 370 w 665286"/>
                <a:gd name="connsiteY1" fmla="*/ 228600 h 1569720"/>
                <a:gd name="connsiteX2" fmla="*/ 148960 w 665286"/>
                <a:gd name="connsiteY2" fmla="*/ 443230 h 1569720"/>
                <a:gd name="connsiteX3" fmla="*/ 556630 w 665286"/>
                <a:gd name="connsiteY3" fmla="*/ 601980 h 1569720"/>
                <a:gd name="connsiteX4" fmla="*/ 571870 w 665286"/>
                <a:gd name="connsiteY4" fmla="*/ 838200 h 1569720"/>
                <a:gd name="connsiteX5" fmla="*/ 183250 w 665286"/>
                <a:gd name="connsiteY5" fmla="*/ 952500 h 1569720"/>
                <a:gd name="connsiteX6" fmla="*/ 152770 w 665286"/>
                <a:gd name="connsiteY6" fmla="*/ 1104900 h 1569720"/>
                <a:gd name="connsiteX7" fmla="*/ 571870 w 665286"/>
                <a:gd name="connsiteY7" fmla="*/ 1569720 h 1569720"/>
                <a:gd name="connsiteX0" fmla="*/ 114670 w 665286"/>
                <a:gd name="connsiteY0" fmla="*/ 0 h 1569720"/>
                <a:gd name="connsiteX1" fmla="*/ 370 w 665286"/>
                <a:gd name="connsiteY1" fmla="*/ 228600 h 1569720"/>
                <a:gd name="connsiteX2" fmla="*/ 148960 w 665286"/>
                <a:gd name="connsiteY2" fmla="*/ 443230 h 1569720"/>
                <a:gd name="connsiteX3" fmla="*/ 556630 w 665286"/>
                <a:gd name="connsiteY3" fmla="*/ 601980 h 1569720"/>
                <a:gd name="connsiteX4" fmla="*/ 571870 w 665286"/>
                <a:gd name="connsiteY4" fmla="*/ 838200 h 1569720"/>
                <a:gd name="connsiteX5" fmla="*/ 183250 w 665286"/>
                <a:gd name="connsiteY5" fmla="*/ 952500 h 1569720"/>
                <a:gd name="connsiteX6" fmla="*/ 152770 w 665286"/>
                <a:gd name="connsiteY6" fmla="*/ 1104900 h 1569720"/>
                <a:gd name="connsiteX7" fmla="*/ 571870 w 665286"/>
                <a:gd name="connsiteY7" fmla="*/ 1569720 h 1569720"/>
                <a:gd name="connsiteX0" fmla="*/ 114670 w 665286"/>
                <a:gd name="connsiteY0" fmla="*/ 0 h 1569720"/>
                <a:gd name="connsiteX1" fmla="*/ 370 w 665286"/>
                <a:gd name="connsiteY1" fmla="*/ 228600 h 1569720"/>
                <a:gd name="connsiteX2" fmla="*/ 148960 w 665286"/>
                <a:gd name="connsiteY2" fmla="*/ 443230 h 1569720"/>
                <a:gd name="connsiteX3" fmla="*/ 556630 w 665286"/>
                <a:gd name="connsiteY3" fmla="*/ 601980 h 1569720"/>
                <a:gd name="connsiteX4" fmla="*/ 571870 w 665286"/>
                <a:gd name="connsiteY4" fmla="*/ 838200 h 1569720"/>
                <a:gd name="connsiteX5" fmla="*/ 183250 w 665286"/>
                <a:gd name="connsiteY5" fmla="*/ 952500 h 1569720"/>
                <a:gd name="connsiteX6" fmla="*/ 190870 w 665286"/>
                <a:gd name="connsiteY6" fmla="*/ 1162050 h 1569720"/>
                <a:gd name="connsiteX7" fmla="*/ 571870 w 665286"/>
                <a:gd name="connsiteY7" fmla="*/ 1569720 h 1569720"/>
                <a:gd name="connsiteX0" fmla="*/ 114670 w 665286"/>
                <a:gd name="connsiteY0" fmla="*/ 0 h 1569720"/>
                <a:gd name="connsiteX1" fmla="*/ 370 w 665286"/>
                <a:gd name="connsiteY1" fmla="*/ 228600 h 1569720"/>
                <a:gd name="connsiteX2" fmla="*/ 148960 w 665286"/>
                <a:gd name="connsiteY2" fmla="*/ 443230 h 1569720"/>
                <a:gd name="connsiteX3" fmla="*/ 556630 w 665286"/>
                <a:gd name="connsiteY3" fmla="*/ 601980 h 1569720"/>
                <a:gd name="connsiteX4" fmla="*/ 571870 w 665286"/>
                <a:gd name="connsiteY4" fmla="*/ 838200 h 1569720"/>
                <a:gd name="connsiteX5" fmla="*/ 183250 w 665286"/>
                <a:gd name="connsiteY5" fmla="*/ 952500 h 1569720"/>
                <a:gd name="connsiteX6" fmla="*/ 190870 w 665286"/>
                <a:gd name="connsiteY6" fmla="*/ 1162050 h 1569720"/>
                <a:gd name="connsiteX7" fmla="*/ 571870 w 665286"/>
                <a:gd name="connsiteY7" fmla="*/ 1569720 h 156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5286" h="1569720">
                  <a:moveTo>
                    <a:pt x="114670" y="0"/>
                  </a:moveTo>
                  <a:cubicBezTo>
                    <a:pt x="56250" y="76835"/>
                    <a:pt x="-5345" y="154728"/>
                    <a:pt x="370" y="228600"/>
                  </a:cubicBezTo>
                  <a:cubicBezTo>
                    <a:pt x="6085" y="302472"/>
                    <a:pt x="56250" y="381000"/>
                    <a:pt x="148960" y="443230"/>
                  </a:cubicBezTo>
                  <a:cubicBezTo>
                    <a:pt x="241670" y="505460"/>
                    <a:pt x="359145" y="504402"/>
                    <a:pt x="556630" y="601980"/>
                  </a:cubicBezTo>
                  <a:cubicBezTo>
                    <a:pt x="754115" y="699558"/>
                    <a:pt x="634100" y="779780"/>
                    <a:pt x="571870" y="838200"/>
                  </a:cubicBezTo>
                  <a:cubicBezTo>
                    <a:pt x="509640" y="896620"/>
                    <a:pt x="246750" y="898525"/>
                    <a:pt x="183250" y="952500"/>
                  </a:cubicBezTo>
                  <a:cubicBezTo>
                    <a:pt x="119750" y="1006475"/>
                    <a:pt x="143880" y="1090930"/>
                    <a:pt x="190870" y="1162050"/>
                  </a:cubicBezTo>
                  <a:cubicBezTo>
                    <a:pt x="365178" y="1253807"/>
                    <a:pt x="569886" y="1566148"/>
                    <a:pt x="571870" y="1569720"/>
                  </a:cubicBezTo>
                </a:path>
              </a:pathLst>
            </a:custGeom>
            <a:noFill/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2947DDA-3822-4B64-81FF-9D8D47C6D82C}"/>
                </a:ext>
              </a:extLst>
            </p:cNvPr>
            <p:cNvSpPr/>
            <p:nvPr/>
          </p:nvSpPr>
          <p:spPr>
            <a:xfrm rot="19274422">
              <a:off x="10678671" y="3095988"/>
              <a:ext cx="1690643" cy="2529812"/>
            </a:xfrm>
            <a:custGeom>
              <a:avLst/>
              <a:gdLst>
                <a:gd name="connsiteX0" fmla="*/ 67314 w 506029"/>
                <a:gd name="connsiteY0" fmla="*/ 0 h 965200"/>
                <a:gd name="connsiteX1" fmla="*/ 505464 w 506029"/>
                <a:gd name="connsiteY1" fmla="*/ 292100 h 965200"/>
                <a:gd name="connsiteX2" fmla="*/ 156214 w 506029"/>
                <a:gd name="connsiteY2" fmla="*/ 692150 h 965200"/>
                <a:gd name="connsiteX3" fmla="*/ 3814 w 506029"/>
                <a:gd name="connsiteY3" fmla="*/ 819150 h 965200"/>
                <a:gd name="connsiteX4" fmla="*/ 60964 w 506029"/>
                <a:gd name="connsiteY4" fmla="*/ 965200 h 965200"/>
                <a:gd name="connsiteX0" fmla="*/ 67314 w 505476"/>
                <a:gd name="connsiteY0" fmla="*/ 0 h 965200"/>
                <a:gd name="connsiteX1" fmla="*/ 505464 w 505476"/>
                <a:gd name="connsiteY1" fmla="*/ 292100 h 965200"/>
                <a:gd name="connsiteX2" fmla="*/ 156214 w 505476"/>
                <a:gd name="connsiteY2" fmla="*/ 692150 h 965200"/>
                <a:gd name="connsiteX3" fmla="*/ 3814 w 505476"/>
                <a:gd name="connsiteY3" fmla="*/ 819150 h 965200"/>
                <a:gd name="connsiteX4" fmla="*/ 60964 w 505476"/>
                <a:gd name="connsiteY4" fmla="*/ 965200 h 965200"/>
                <a:gd name="connsiteX0" fmla="*/ 73205 w 511385"/>
                <a:gd name="connsiteY0" fmla="*/ 0 h 965200"/>
                <a:gd name="connsiteX1" fmla="*/ 511355 w 511385"/>
                <a:gd name="connsiteY1" fmla="*/ 292100 h 965200"/>
                <a:gd name="connsiteX2" fmla="*/ 162105 w 511385"/>
                <a:gd name="connsiteY2" fmla="*/ 692150 h 965200"/>
                <a:gd name="connsiteX3" fmla="*/ 9705 w 511385"/>
                <a:gd name="connsiteY3" fmla="*/ 819150 h 965200"/>
                <a:gd name="connsiteX4" fmla="*/ 66855 w 511385"/>
                <a:gd name="connsiteY4" fmla="*/ 965200 h 965200"/>
                <a:gd name="connsiteX0" fmla="*/ 67315 w 505488"/>
                <a:gd name="connsiteY0" fmla="*/ 0 h 965200"/>
                <a:gd name="connsiteX1" fmla="*/ 505465 w 505488"/>
                <a:gd name="connsiteY1" fmla="*/ 292100 h 965200"/>
                <a:gd name="connsiteX2" fmla="*/ 156215 w 505488"/>
                <a:gd name="connsiteY2" fmla="*/ 692150 h 965200"/>
                <a:gd name="connsiteX3" fmla="*/ 3815 w 505488"/>
                <a:gd name="connsiteY3" fmla="*/ 819150 h 965200"/>
                <a:gd name="connsiteX4" fmla="*/ 60965 w 505488"/>
                <a:gd name="connsiteY4" fmla="*/ 965200 h 965200"/>
                <a:gd name="connsiteX0" fmla="*/ 67315 w 505488"/>
                <a:gd name="connsiteY0" fmla="*/ 0 h 965200"/>
                <a:gd name="connsiteX1" fmla="*/ 505465 w 505488"/>
                <a:gd name="connsiteY1" fmla="*/ 292100 h 965200"/>
                <a:gd name="connsiteX2" fmla="*/ 156215 w 505488"/>
                <a:gd name="connsiteY2" fmla="*/ 692150 h 965200"/>
                <a:gd name="connsiteX3" fmla="*/ 3815 w 505488"/>
                <a:gd name="connsiteY3" fmla="*/ 819150 h 965200"/>
                <a:gd name="connsiteX4" fmla="*/ 60965 w 505488"/>
                <a:gd name="connsiteY4" fmla="*/ 965200 h 965200"/>
                <a:gd name="connsiteX0" fmla="*/ 109987 w 548149"/>
                <a:gd name="connsiteY0" fmla="*/ 0 h 965200"/>
                <a:gd name="connsiteX1" fmla="*/ 548137 w 548149"/>
                <a:gd name="connsiteY1" fmla="*/ 292100 h 965200"/>
                <a:gd name="connsiteX2" fmla="*/ 198887 w 548149"/>
                <a:gd name="connsiteY2" fmla="*/ 692150 h 965200"/>
                <a:gd name="connsiteX3" fmla="*/ 2037 w 548149"/>
                <a:gd name="connsiteY3" fmla="*/ 857250 h 965200"/>
                <a:gd name="connsiteX4" fmla="*/ 103637 w 548149"/>
                <a:gd name="connsiteY4" fmla="*/ 965200 h 965200"/>
                <a:gd name="connsiteX0" fmla="*/ 55805 w 493967"/>
                <a:gd name="connsiteY0" fmla="*/ 0 h 965200"/>
                <a:gd name="connsiteX1" fmla="*/ 493955 w 493967"/>
                <a:gd name="connsiteY1" fmla="*/ 292100 h 965200"/>
                <a:gd name="connsiteX2" fmla="*/ 144705 w 493967"/>
                <a:gd name="connsiteY2" fmla="*/ 692150 h 965200"/>
                <a:gd name="connsiteX3" fmla="*/ 5005 w 493967"/>
                <a:gd name="connsiteY3" fmla="*/ 857250 h 965200"/>
                <a:gd name="connsiteX4" fmla="*/ 49455 w 493967"/>
                <a:gd name="connsiteY4" fmla="*/ 965200 h 965200"/>
                <a:gd name="connsiteX0" fmla="*/ 52260 w 490422"/>
                <a:gd name="connsiteY0" fmla="*/ 0 h 965200"/>
                <a:gd name="connsiteX1" fmla="*/ 490410 w 490422"/>
                <a:gd name="connsiteY1" fmla="*/ 292100 h 965200"/>
                <a:gd name="connsiteX2" fmla="*/ 141160 w 490422"/>
                <a:gd name="connsiteY2" fmla="*/ 692150 h 965200"/>
                <a:gd name="connsiteX3" fmla="*/ 1460 w 490422"/>
                <a:gd name="connsiteY3" fmla="*/ 857250 h 965200"/>
                <a:gd name="connsiteX4" fmla="*/ 45910 w 490422"/>
                <a:gd name="connsiteY4" fmla="*/ 965200 h 965200"/>
                <a:gd name="connsiteX0" fmla="*/ 53219 w 491381"/>
                <a:gd name="connsiteY0" fmla="*/ 0 h 974725"/>
                <a:gd name="connsiteX1" fmla="*/ 491369 w 491381"/>
                <a:gd name="connsiteY1" fmla="*/ 292100 h 974725"/>
                <a:gd name="connsiteX2" fmla="*/ 142119 w 491381"/>
                <a:gd name="connsiteY2" fmla="*/ 692150 h 974725"/>
                <a:gd name="connsiteX3" fmla="*/ 2419 w 491381"/>
                <a:gd name="connsiteY3" fmla="*/ 857250 h 974725"/>
                <a:gd name="connsiteX4" fmla="*/ 65919 w 491381"/>
                <a:gd name="connsiteY4" fmla="*/ 974725 h 974725"/>
                <a:gd name="connsiteX0" fmla="*/ 53219 w 491382"/>
                <a:gd name="connsiteY0" fmla="*/ 0 h 974725"/>
                <a:gd name="connsiteX1" fmla="*/ 491369 w 491382"/>
                <a:gd name="connsiteY1" fmla="*/ 292100 h 974725"/>
                <a:gd name="connsiteX2" fmla="*/ 142119 w 491382"/>
                <a:gd name="connsiteY2" fmla="*/ 692150 h 974725"/>
                <a:gd name="connsiteX3" fmla="*/ 2419 w 491382"/>
                <a:gd name="connsiteY3" fmla="*/ 857250 h 974725"/>
                <a:gd name="connsiteX4" fmla="*/ 65919 w 491382"/>
                <a:gd name="connsiteY4" fmla="*/ 974725 h 974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1382" h="974725">
                  <a:moveTo>
                    <a:pt x="53219" y="0"/>
                  </a:moveTo>
                  <a:cubicBezTo>
                    <a:pt x="264885" y="88371"/>
                    <a:pt x="489252" y="100542"/>
                    <a:pt x="491369" y="292100"/>
                  </a:cubicBezTo>
                  <a:cubicBezTo>
                    <a:pt x="493486" y="483658"/>
                    <a:pt x="247423" y="645583"/>
                    <a:pt x="142119" y="692150"/>
                  </a:cubicBezTo>
                  <a:cubicBezTo>
                    <a:pt x="36815" y="738717"/>
                    <a:pt x="15119" y="810154"/>
                    <a:pt x="2419" y="857250"/>
                  </a:cubicBezTo>
                  <a:cubicBezTo>
                    <a:pt x="-10281" y="904346"/>
                    <a:pt x="29406" y="924454"/>
                    <a:pt x="65919" y="974725"/>
                  </a:cubicBezTo>
                </a:path>
              </a:pathLst>
            </a:custGeom>
            <a:noFill/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2" name="Picture 2" descr="https://i.ebayimg.com/images/g/oe4AAOxy3NBSn4G1/s-l1600.jpg">
            <a:extLst>
              <a:ext uri="{FF2B5EF4-FFF2-40B4-BE49-F238E27FC236}">
                <a16:creationId xmlns:a16="http://schemas.microsoft.com/office/drawing/2014/main" id="{00323D59-CF4F-45E7-94A7-6F818A505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94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0 L 0.8237 -0.00347 " pathEditMode="relative" rAng="0" ptsTypes="AA">
                                      <p:cBhvr>
                                        <p:cTn id="10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85" y="-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0.00347 L -0.82786 0 " pathEditMode="relative" rAng="0" ptsTypes="AA">
                                      <p:cBhvr>
                                        <p:cTn id="23" dur="1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85" y="16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7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0 L 0.82786 -3.33333E-6 " pathEditMode="relative" rAng="0" ptsTypes="AA">
                                      <p:cBhvr>
                                        <p:cTn id="36" dur="1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06" y="9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7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8464 -0.0217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32" y="-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42" presetClass="pat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-0.47605 -0.69722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02" y="-3486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AB85-1134-46D8-929D-5A69F6B71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ttps://i.ebayimg.com/images/g/oe4AAOxy3NBSn4G1/s-l1600.jpg">
            <a:extLst>
              <a:ext uri="{FF2B5EF4-FFF2-40B4-BE49-F238E27FC236}">
                <a16:creationId xmlns:a16="http://schemas.microsoft.com/office/drawing/2014/main" id="{00F34E7B-DCDF-4D65-8768-BEAAEA1A5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FA214D-A35B-4953-89B3-B7645E7D15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93082" y1="498" x2="94340" y2="498"/>
                        <a14:foregroundMark x1="94340" y1="0" x2="99686" y2="0"/>
                        <a14:foregroundMark x1="4403" y1="995" x2="15409" y2="498"/>
                        <a14:foregroundMark x1="15409" y1="498" x2="87421" y2="1990"/>
                        <a14:foregroundMark x1="0" y1="58706" x2="39937" y2="88557"/>
                        <a14:foregroundMark x1="40252" y1="89055" x2="50943" y2="90050"/>
                        <a14:foregroundMark x1="99686" y1="79602" x2="50943" y2="89552"/>
                        <a14:foregroundMark x1="99686" y1="15920" x2="99686" y2="15920"/>
                        <a14:foregroundMark x1="92453" y1="4975" x2="99371" y2="15423"/>
                        <a14:foregroundMark x1="83962" y1="0" x2="92138" y2="4478"/>
                        <a14:foregroundMark x1="3459" y1="0" x2="0" y2="1990"/>
                        <a14:foregroundMark x1="92453" y1="78109" x2="61950" y2="99502"/>
                        <a14:foregroundMark x1="20440" y1="0" x2="0" y2="9950"/>
                        <a14:foregroundMark x1="39623" y1="0" x2="0" y2="51741"/>
                        <a14:foregroundMark x1="62579" y1="0" x2="0" y2="53731"/>
                        <a14:foregroundMark x1="66352" y1="0" x2="0" y2="72637"/>
                        <a14:foregroundMark x1="0" y1="78607" x2="99686" y2="10945"/>
                        <a14:foregroundMark x1="99686" y1="29353" x2="31447" y2="99502"/>
                        <a14:foregroundMark x1="99686" y1="77114" x2="52516" y2="99502"/>
                        <a14:foregroundMark x1="99686" y1="84080" x2="79560" y2="99502"/>
                        <a14:foregroundMark x1="97170" y1="37313" x2="99686" y2="48259"/>
                        <a14:foregroundMark x1="99371" y1="54726" x2="99371" y2="68657"/>
                        <a14:foregroundMark x1="99371" y1="68657" x2="99686" y2="69154"/>
                        <a14:foregroundMark x1="0" y1="34826" x2="0" y2="34826"/>
                        <a14:foregroundMark x1="0" y1="35323" x2="0" y2="35323"/>
                        <a14:foregroundMark x1="0" y1="99502" x2="0" y2="99502"/>
                        <a14:foregroundMark x1="98113" y1="69652" x2="98113" y2="69652"/>
                        <a14:foregroundMark x1="88994" y1="69154" x2="99686" y2="68657"/>
                        <a14:foregroundMark x1="88994" y1="69154" x2="99686" y2="68159"/>
                        <a14:foregroundMark x1="0" y1="31841" x2="0" y2="32338"/>
                        <a14:foregroundMark x1="56604" y1="12438" x2="92453" y2="12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355" y="1690688"/>
            <a:ext cx="6135687" cy="3875789"/>
          </a:xfrm>
          <a:custGeom>
            <a:avLst/>
            <a:gdLst>
              <a:gd name="connsiteX0" fmla="*/ 0 w 6215062"/>
              <a:gd name="connsiteY0" fmla="*/ 0 h 3875789"/>
              <a:gd name="connsiteX1" fmla="*/ 6215062 w 6215062"/>
              <a:gd name="connsiteY1" fmla="*/ 0 h 3875789"/>
              <a:gd name="connsiteX2" fmla="*/ 6215062 w 6215062"/>
              <a:gd name="connsiteY2" fmla="*/ 3875789 h 3875789"/>
              <a:gd name="connsiteX3" fmla="*/ 0 w 6215062"/>
              <a:gd name="connsiteY3" fmla="*/ 3875789 h 387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5062" h="3875789">
                <a:moveTo>
                  <a:pt x="0" y="0"/>
                </a:moveTo>
                <a:lnTo>
                  <a:pt x="6215062" y="0"/>
                </a:lnTo>
                <a:lnTo>
                  <a:pt x="6215062" y="3875789"/>
                </a:lnTo>
                <a:lnTo>
                  <a:pt x="0" y="3875789"/>
                </a:ln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BA9FA7-7501-46D6-9588-5CD149F42C21}"/>
              </a:ext>
            </a:extLst>
          </p:cNvPr>
          <p:cNvSpPr txBox="1"/>
          <p:nvPr/>
        </p:nvSpPr>
        <p:spPr>
          <a:xfrm>
            <a:off x="185773" y="2796601"/>
            <a:ext cx="6038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MERRY CHRISTMAS!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48B6D0-4186-43FE-895E-66DEA5B36122}"/>
              </a:ext>
            </a:extLst>
          </p:cNvPr>
          <p:cNvSpPr txBox="1"/>
          <p:nvPr/>
        </p:nvSpPr>
        <p:spPr>
          <a:xfrm>
            <a:off x="3205198" y="4038534"/>
            <a:ext cx="280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Made with love from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6AF617-1BA5-4579-8D47-7180556DA7D8}"/>
              </a:ext>
            </a:extLst>
          </p:cNvPr>
          <p:cNvSpPr/>
          <p:nvPr/>
        </p:nvSpPr>
        <p:spPr>
          <a:xfrm>
            <a:off x="3548407" y="4539987"/>
            <a:ext cx="1976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BrightCarbon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pic>
        <p:nvPicPr>
          <p:cNvPr id="12" name="Content Placeholder 8">
            <a:extLst>
              <a:ext uri="{FF2B5EF4-FFF2-40B4-BE49-F238E27FC236}">
                <a16:creationId xmlns:a16="http://schemas.microsoft.com/office/drawing/2014/main" id="{078F1C50-AFA7-415B-903A-A16A4BFB880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369043" y="0"/>
            <a:ext cx="5781603" cy="6858000"/>
          </a:xfrm>
          <a:custGeom>
            <a:avLst/>
            <a:gdLst>
              <a:gd name="connsiteX0" fmla="*/ 1821735 w 5781603"/>
              <a:gd name="connsiteY0" fmla="*/ 0 h 6858000"/>
              <a:gd name="connsiteX1" fmla="*/ 5781603 w 5781603"/>
              <a:gd name="connsiteY1" fmla="*/ 0 h 6858000"/>
              <a:gd name="connsiteX2" fmla="*/ 5781603 w 5781603"/>
              <a:gd name="connsiteY2" fmla="*/ 6858000 h 6858000"/>
              <a:gd name="connsiteX3" fmla="*/ 1267897 w 5781603"/>
              <a:gd name="connsiteY3" fmla="*/ 6858000 h 6858000"/>
              <a:gd name="connsiteX4" fmla="*/ 1189619 w 5781603"/>
              <a:gd name="connsiteY4" fmla="*/ 6772410 h 6858000"/>
              <a:gd name="connsiteX5" fmla="*/ 0 w 5781603"/>
              <a:gd name="connsiteY5" fmla="*/ 3693886 h 6858000"/>
              <a:gd name="connsiteX6" fmla="*/ 1753869 w 5781603"/>
              <a:gd name="connsiteY6" fmla="*/ 55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81603" h="6858000">
                <a:moveTo>
                  <a:pt x="1821735" y="0"/>
                </a:moveTo>
                <a:lnTo>
                  <a:pt x="5781603" y="0"/>
                </a:lnTo>
                <a:lnTo>
                  <a:pt x="5781603" y="6858000"/>
                </a:lnTo>
                <a:lnTo>
                  <a:pt x="1267897" y="6858000"/>
                </a:lnTo>
                <a:lnTo>
                  <a:pt x="1189619" y="6772410"/>
                </a:lnTo>
                <a:cubicBezTo>
                  <a:pt x="442463" y="5913952"/>
                  <a:pt x="0" y="4848318"/>
                  <a:pt x="0" y="3693886"/>
                </a:cubicBezTo>
                <a:cubicBezTo>
                  <a:pt x="0" y="2273047"/>
                  <a:pt x="670239" y="986718"/>
                  <a:pt x="1753869" y="5559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3736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0.4875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6" ma:contentTypeDescription="Create a new document." ma:contentTypeScope="" ma:versionID="3bf4afb05fa4650f3e21467ba605614e">
  <xsd:schema xmlns:xsd="http://www.w3.org/2001/XMLSchema" xmlns:xs="http://www.w3.org/2001/XMLSchema" xmlns:p="http://schemas.microsoft.com/office/2006/metadata/properties" xmlns:ns2="437f495b-969e-4997-b1a6-36466ed11cbf" targetNamespace="http://schemas.microsoft.com/office/2006/metadata/properties" ma:root="true" ma:fieldsID="77a356031e58e5a2fdb7aa339dd276b2" ns2:_="">
    <xsd:import namespace="437f495b-969e-4997-b1a6-36466ed11c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0B84C1-CCC9-405B-910A-654F933A33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7f495b-969e-4997-b1a6-36466ed11c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F77410-EF2E-4A6E-B183-D79BFB3A8EDB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437f495b-969e-4997-b1a6-36466ed11cbf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1554BAD-DA9F-435D-8B44-5326B753D2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9</Words>
  <Application>Microsoft Office PowerPoint</Application>
  <PresentationFormat>Widescreen</PresentationFormat>
  <Paragraphs>4</Paragraphs>
  <Slides>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2.1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Atkins</dc:creator>
  <cp:lastModifiedBy>Karl Parry</cp:lastModifiedBy>
  <cp:revision>41</cp:revision>
  <dcterms:created xsi:type="dcterms:W3CDTF">2018-11-30T08:59:28Z</dcterms:created>
  <dcterms:modified xsi:type="dcterms:W3CDTF">2018-12-04T13:57:45Z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